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545" r:id="rId3"/>
    <p:sldId id="285" r:id="rId4"/>
    <p:sldId id="289" r:id="rId5"/>
    <p:sldId id="279" r:id="rId6"/>
    <p:sldId id="288" r:id="rId7"/>
    <p:sldId id="280" r:id="rId8"/>
    <p:sldId id="283" r:id="rId9"/>
    <p:sldId id="282" r:id="rId10"/>
    <p:sldId id="269" r:id="rId11"/>
    <p:sldId id="275" r:id="rId12"/>
    <p:sldId id="290" r:id="rId13"/>
    <p:sldId id="547" r:id="rId14"/>
    <p:sldId id="286" r:id="rId15"/>
    <p:sldId id="531" r:id="rId16"/>
    <p:sldId id="533" r:id="rId17"/>
    <p:sldId id="291" r:id="rId18"/>
    <p:sldId id="534" r:id="rId19"/>
    <p:sldId id="535" r:id="rId20"/>
    <p:sldId id="536" r:id="rId21"/>
    <p:sldId id="273" r:id="rId22"/>
    <p:sldId id="537" r:id="rId23"/>
    <p:sldId id="538" r:id="rId24"/>
    <p:sldId id="265" r:id="rId25"/>
    <p:sldId id="276" r:id="rId26"/>
    <p:sldId id="539" r:id="rId27"/>
    <p:sldId id="543" r:id="rId28"/>
    <p:sldId id="544" r:id="rId29"/>
    <p:sldId id="546" r:id="rId30"/>
    <p:sldId id="287" r:id="rId31"/>
    <p:sldId id="540" r:id="rId32"/>
    <p:sldId id="261" r:id="rId33"/>
    <p:sldId id="262" r:id="rId34"/>
    <p:sldId id="263" r:id="rId35"/>
    <p:sldId id="266" r:id="rId36"/>
    <p:sldId id="541" r:id="rId37"/>
    <p:sldId id="26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/>
    <p:restoredTop sz="95903"/>
  </p:normalViewPr>
  <p:slideViewPr>
    <p:cSldViewPr snapToGrid="0" showGuides="1">
      <p:cViewPr varScale="1">
        <p:scale>
          <a:sx n="84" d="100"/>
          <a:sy n="84" d="100"/>
        </p:scale>
        <p:origin x="216" y="63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2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527E0-5713-8945-A178-5F61725A157F}" type="doc">
      <dgm:prSet loTypeId="urn:microsoft.com/office/officeart/2005/8/layout/hProcess11" loCatId="" qsTypeId="urn:microsoft.com/office/officeart/2005/8/quickstyle/simple1" qsCatId="simple" csTypeId="urn:microsoft.com/office/officeart/2005/8/colors/colorful5" csCatId="colorful" phldr="1"/>
      <dgm:spPr/>
    </dgm:pt>
    <dgm:pt modelId="{6FACDF39-3BEE-D443-981C-6381F87F016C}">
      <dgm:prSet phldrT="[Text]"/>
      <dgm:spPr/>
      <dgm:t>
        <a:bodyPr/>
        <a:lstStyle/>
        <a:p>
          <a:r>
            <a:rPr lang="en-US" dirty="0"/>
            <a:t>What is writing?</a:t>
          </a:r>
        </a:p>
      </dgm:t>
    </dgm:pt>
    <dgm:pt modelId="{0668FB93-59B4-6E45-A678-6487E8B6F152}" type="parTrans" cxnId="{31BA4B56-4AE7-9D4E-A081-AD4E80D4B80E}">
      <dgm:prSet/>
      <dgm:spPr/>
      <dgm:t>
        <a:bodyPr/>
        <a:lstStyle/>
        <a:p>
          <a:endParaRPr lang="en-US"/>
        </a:p>
      </dgm:t>
    </dgm:pt>
    <dgm:pt modelId="{D1C9F0A4-F42E-B248-88A9-73D5A80DE5D5}" type="sibTrans" cxnId="{31BA4B56-4AE7-9D4E-A081-AD4E80D4B80E}">
      <dgm:prSet/>
      <dgm:spPr/>
      <dgm:t>
        <a:bodyPr/>
        <a:lstStyle/>
        <a:p>
          <a:endParaRPr lang="en-US"/>
        </a:p>
      </dgm:t>
    </dgm:pt>
    <dgm:pt modelId="{1B7E517C-2A73-D640-A8F2-595DF4045646}">
      <dgm:prSet phldrT="[Text]"/>
      <dgm:spPr/>
      <dgm:t>
        <a:bodyPr/>
        <a:lstStyle/>
        <a:p>
          <a:r>
            <a:rPr lang="en-US" dirty="0"/>
            <a:t>9 ideas to access student thinking</a:t>
          </a:r>
        </a:p>
      </dgm:t>
    </dgm:pt>
    <dgm:pt modelId="{95CB97B1-9772-5D44-B3AD-E54E7233D9C5}" type="parTrans" cxnId="{9C328C25-0B7C-D649-A02E-DEED3002CB8A}">
      <dgm:prSet/>
      <dgm:spPr/>
      <dgm:t>
        <a:bodyPr/>
        <a:lstStyle/>
        <a:p>
          <a:endParaRPr lang="en-US"/>
        </a:p>
      </dgm:t>
    </dgm:pt>
    <dgm:pt modelId="{116FC36F-FDD0-3D43-9C7C-F249A710A278}" type="sibTrans" cxnId="{9C328C25-0B7C-D649-A02E-DEED3002CB8A}">
      <dgm:prSet/>
      <dgm:spPr/>
      <dgm:t>
        <a:bodyPr/>
        <a:lstStyle/>
        <a:p>
          <a:endParaRPr lang="en-US"/>
        </a:p>
      </dgm:t>
    </dgm:pt>
    <dgm:pt modelId="{BCD43C78-9ECE-3945-868B-75A162C971EB}">
      <dgm:prSet phldrT="[Text]"/>
      <dgm:spPr/>
      <dgm:t>
        <a:bodyPr/>
        <a:lstStyle/>
        <a:p>
          <a:r>
            <a:rPr lang="en-US" dirty="0"/>
            <a:t>4 ideas to ensure students don’t submit AI text as their own</a:t>
          </a:r>
        </a:p>
      </dgm:t>
    </dgm:pt>
    <dgm:pt modelId="{0457C498-54E9-4346-9509-785073BB5B3B}" type="parTrans" cxnId="{3D2C73D4-8BA0-934E-A60B-0629A6590599}">
      <dgm:prSet/>
      <dgm:spPr/>
      <dgm:t>
        <a:bodyPr/>
        <a:lstStyle/>
        <a:p>
          <a:endParaRPr lang="en-US"/>
        </a:p>
      </dgm:t>
    </dgm:pt>
    <dgm:pt modelId="{9D9F7CFA-9BA9-4143-8394-B5DB0D38960D}" type="sibTrans" cxnId="{3D2C73D4-8BA0-934E-A60B-0629A6590599}">
      <dgm:prSet/>
      <dgm:spPr/>
      <dgm:t>
        <a:bodyPr/>
        <a:lstStyle/>
        <a:p>
          <a:endParaRPr lang="en-US"/>
        </a:p>
      </dgm:t>
    </dgm:pt>
    <dgm:pt modelId="{C957C1E4-4F26-554B-89FA-7231D9647BF6}" type="pres">
      <dgm:prSet presAssocID="{1D4527E0-5713-8945-A178-5F61725A157F}" presName="Name0" presStyleCnt="0">
        <dgm:presLayoutVars>
          <dgm:dir/>
          <dgm:resizeHandles val="exact"/>
        </dgm:presLayoutVars>
      </dgm:prSet>
      <dgm:spPr/>
    </dgm:pt>
    <dgm:pt modelId="{64FE0A73-19D7-EF42-BB1F-CDF73CFA42DE}" type="pres">
      <dgm:prSet presAssocID="{1D4527E0-5713-8945-A178-5F61725A157F}" presName="arrow" presStyleLbl="bgShp" presStyleIdx="0" presStyleCnt="1"/>
      <dgm:spPr/>
    </dgm:pt>
    <dgm:pt modelId="{A5C63366-27F2-234F-BAA8-A74B8F77D721}" type="pres">
      <dgm:prSet presAssocID="{1D4527E0-5713-8945-A178-5F61725A157F}" presName="points" presStyleCnt="0"/>
      <dgm:spPr/>
    </dgm:pt>
    <dgm:pt modelId="{68758FBD-65ED-E14D-A4EF-4ACE7240AF4D}" type="pres">
      <dgm:prSet presAssocID="{6FACDF39-3BEE-D443-981C-6381F87F016C}" presName="compositeA" presStyleCnt="0"/>
      <dgm:spPr/>
    </dgm:pt>
    <dgm:pt modelId="{187DA3D3-BF92-6647-9442-AC933E22D656}" type="pres">
      <dgm:prSet presAssocID="{6FACDF39-3BEE-D443-981C-6381F87F016C}" presName="textA" presStyleLbl="revTx" presStyleIdx="0" presStyleCnt="3">
        <dgm:presLayoutVars>
          <dgm:bulletEnabled val="1"/>
        </dgm:presLayoutVars>
      </dgm:prSet>
      <dgm:spPr/>
    </dgm:pt>
    <dgm:pt modelId="{26EB51AF-F0FE-AD44-B019-8A395B94ADC6}" type="pres">
      <dgm:prSet presAssocID="{6FACDF39-3BEE-D443-981C-6381F87F016C}" presName="circleA" presStyleLbl="node1" presStyleIdx="0" presStyleCnt="3"/>
      <dgm:spPr/>
    </dgm:pt>
    <dgm:pt modelId="{B9B868C6-5742-0C44-B294-78E13565D584}" type="pres">
      <dgm:prSet presAssocID="{6FACDF39-3BEE-D443-981C-6381F87F016C}" presName="spaceA" presStyleCnt="0"/>
      <dgm:spPr/>
    </dgm:pt>
    <dgm:pt modelId="{C16960B0-0048-AD4D-B455-E87683259CC3}" type="pres">
      <dgm:prSet presAssocID="{D1C9F0A4-F42E-B248-88A9-73D5A80DE5D5}" presName="space" presStyleCnt="0"/>
      <dgm:spPr/>
    </dgm:pt>
    <dgm:pt modelId="{04889D20-3102-9B49-B5FB-370AEDC20D32}" type="pres">
      <dgm:prSet presAssocID="{1B7E517C-2A73-D640-A8F2-595DF4045646}" presName="compositeB" presStyleCnt="0"/>
      <dgm:spPr/>
    </dgm:pt>
    <dgm:pt modelId="{CBE33F08-691D-9E49-8BE9-D449985B0338}" type="pres">
      <dgm:prSet presAssocID="{1B7E517C-2A73-D640-A8F2-595DF4045646}" presName="textB" presStyleLbl="revTx" presStyleIdx="1" presStyleCnt="3">
        <dgm:presLayoutVars>
          <dgm:bulletEnabled val="1"/>
        </dgm:presLayoutVars>
      </dgm:prSet>
      <dgm:spPr/>
    </dgm:pt>
    <dgm:pt modelId="{84B2D8C0-9FB2-0942-BA73-2DFE25D065C1}" type="pres">
      <dgm:prSet presAssocID="{1B7E517C-2A73-D640-A8F2-595DF4045646}" presName="circleB" presStyleLbl="node1" presStyleIdx="1" presStyleCnt="3"/>
      <dgm:spPr/>
    </dgm:pt>
    <dgm:pt modelId="{67CD4646-D83C-9F43-A97E-9D746926CFE0}" type="pres">
      <dgm:prSet presAssocID="{1B7E517C-2A73-D640-A8F2-595DF4045646}" presName="spaceB" presStyleCnt="0"/>
      <dgm:spPr/>
    </dgm:pt>
    <dgm:pt modelId="{BC5756CA-8699-3C4C-A9C8-23A2CD76458D}" type="pres">
      <dgm:prSet presAssocID="{116FC36F-FDD0-3D43-9C7C-F249A710A278}" presName="space" presStyleCnt="0"/>
      <dgm:spPr/>
    </dgm:pt>
    <dgm:pt modelId="{ADE7B830-101E-5A48-BBD4-53D2D210F3E2}" type="pres">
      <dgm:prSet presAssocID="{BCD43C78-9ECE-3945-868B-75A162C971EB}" presName="compositeA" presStyleCnt="0"/>
      <dgm:spPr/>
    </dgm:pt>
    <dgm:pt modelId="{B28D439B-37A4-3843-AD84-36A73AE60AA1}" type="pres">
      <dgm:prSet presAssocID="{BCD43C78-9ECE-3945-868B-75A162C971EB}" presName="textA" presStyleLbl="revTx" presStyleIdx="2" presStyleCnt="3">
        <dgm:presLayoutVars>
          <dgm:bulletEnabled val="1"/>
        </dgm:presLayoutVars>
      </dgm:prSet>
      <dgm:spPr/>
    </dgm:pt>
    <dgm:pt modelId="{B6E9C1EC-08A1-AE4C-A313-6EAA7E27C7E4}" type="pres">
      <dgm:prSet presAssocID="{BCD43C78-9ECE-3945-868B-75A162C971EB}" presName="circleA" presStyleLbl="node1" presStyleIdx="2" presStyleCnt="3"/>
      <dgm:spPr/>
    </dgm:pt>
    <dgm:pt modelId="{70121721-922B-7340-B423-1F6C19478B33}" type="pres">
      <dgm:prSet presAssocID="{BCD43C78-9ECE-3945-868B-75A162C971EB}" presName="spaceA" presStyleCnt="0"/>
      <dgm:spPr/>
    </dgm:pt>
  </dgm:ptLst>
  <dgm:cxnLst>
    <dgm:cxn modelId="{9C328C25-0B7C-D649-A02E-DEED3002CB8A}" srcId="{1D4527E0-5713-8945-A178-5F61725A157F}" destId="{1B7E517C-2A73-D640-A8F2-595DF4045646}" srcOrd="1" destOrd="0" parTransId="{95CB97B1-9772-5D44-B3AD-E54E7233D9C5}" sibTransId="{116FC36F-FDD0-3D43-9C7C-F249A710A278}"/>
    <dgm:cxn modelId="{720E9F4E-FDCD-5947-A2BD-1569A56795FA}" type="presOf" srcId="{1B7E517C-2A73-D640-A8F2-595DF4045646}" destId="{CBE33F08-691D-9E49-8BE9-D449985B0338}" srcOrd="0" destOrd="0" presId="urn:microsoft.com/office/officeart/2005/8/layout/hProcess11"/>
    <dgm:cxn modelId="{31BA4B56-4AE7-9D4E-A081-AD4E80D4B80E}" srcId="{1D4527E0-5713-8945-A178-5F61725A157F}" destId="{6FACDF39-3BEE-D443-981C-6381F87F016C}" srcOrd="0" destOrd="0" parTransId="{0668FB93-59B4-6E45-A678-6487E8B6F152}" sibTransId="{D1C9F0A4-F42E-B248-88A9-73D5A80DE5D5}"/>
    <dgm:cxn modelId="{494509B4-CEB2-0F44-A528-B8A439933171}" type="presOf" srcId="{1D4527E0-5713-8945-A178-5F61725A157F}" destId="{C957C1E4-4F26-554B-89FA-7231D9647BF6}" srcOrd="0" destOrd="0" presId="urn:microsoft.com/office/officeart/2005/8/layout/hProcess11"/>
    <dgm:cxn modelId="{48F943BC-5A38-364F-8ACF-15BBE1C57966}" type="presOf" srcId="{6FACDF39-3BEE-D443-981C-6381F87F016C}" destId="{187DA3D3-BF92-6647-9442-AC933E22D656}" srcOrd="0" destOrd="0" presId="urn:microsoft.com/office/officeart/2005/8/layout/hProcess11"/>
    <dgm:cxn modelId="{3D2C73D4-8BA0-934E-A60B-0629A6590599}" srcId="{1D4527E0-5713-8945-A178-5F61725A157F}" destId="{BCD43C78-9ECE-3945-868B-75A162C971EB}" srcOrd="2" destOrd="0" parTransId="{0457C498-54E9-4346-9509-785073BB5B3B}" sibTransId="{9D9F7CFA-9BA9-4143-8394-B5DB0D38960D}"/>
    <dgm:cxn modelId="{C7C166E8-937C-DE48-BCBF-915AD4F7A5A6}" type="presOf" srcId="{BCD43C78-9ECE-3945-868B-75A162C971EB}" destId="{B28D439B-37A4-3843-AD84-36A73AE60AA1}" srcOrd="0" destOrd="0" presId="urn:microsoft.com/office/officeart/2005/8/layout/hProcess11"/>
    <dgm:cxn modelId="{E6E8429B-0C62-6B41-B581-34C12C1739B6}" type="presParOf" srcId="{C957C1E4-4F26-554B-89FA-7231D9647BF6}" destId="{64FE0A73-19D7-EF42-BB1F-CDF73CFA42DE}" srcOrd="0" destOrd="0" presId="urn:microsoft.com/office/officeart/2005/8/layout/hProcess11"/>
    <dgm:cxn modelId="{14FDDB1F-DB6E-F84B-861A-40EB24605E8C}" type="presParOf" srcId="{C957C1E4-4F26-554B-89FA-7231D9647BF6}" destId="{A5C63366-27F2-234F-BAA8-A74B8F77D721}" srcOrd="1" destOrd="0" presId="urn:microsoft.com/office/officeart/2005/8/layout/hProcess11"/>
    <dgm:cxn modelId="{4AAECBB0-C240-5546-B454-0912B07B7FB5}" type="presParOf" srcId="{A5C63366-27F2-234F-BAA8-A74B8F77D721}" destId="{68758FBD-65ED-E14D-A4EF-4ACE7240AF4D}" srcOrd="0" destOrd="0" presId="urn:microsoft.com/office/officeart/2005/8/layout/hProcess11"/>
    <dgm:cxn modelId="{301277E5-50D5-B447-9B1D-582EE5C0219B}" type="presParOf" srcId="{68758FBD-65ED-E14D-A4EF-4ACE7240AF4D}" destId="{187DA3D3-BF92-6647-9442-AC933E22D656}" srcOrd="0" destOrd="0" presId="urn:microsoft.com/office/officeart/2005/8/layout/hProcess11"/>
    <dgm:cxn modelId="{2A5C5AA5-6301-B34C-8F1A-BB4540F5D277}" type="presParOf" srcId="{68758FBD-65ED-E14D-A4EF-4ACE7240AF4D}" destId="{26EB51AF-F0FE-AD44-B019-8A395B94ADC6}" srcOrd="1" destOrd="0" presId="urn:microsoft.com/office/officeart/2005/8/layout/hProcess11"/>
    <dgm:cxn modelId="{29AC8A66-7217-E64A-897C-0395E63CFDC5}" type="presParOf" srcId="{68758FBD-65ED-E14D-A4EF-4ACE7240AF4D}" destId="{B9B868C6-5742-0C44-B294-78E13565D584}" srcOrd="2" destOrd="0" presId="urn:microsoft.com/office/officeart/2005/8/layout/hProcess11"/>
    <dgm:cxn modelId="{C5B123FF-63B5-8441-8D6D-33A7BC3AF54D}" type="presParOf" srcId="{A5C63366-27F2-234F-BAA8-A74B8F77D721}" destId="{C16960B0-0048-AD4D-B455-E87683259CC3}" srcOrd="1" destOrd="0" presId="urn:microsoft.com/office/officeart/2005/8/layout/hProcess11"/>
    <dgm:cxn modelId="{079F0F96-02B5-2F40-B181-5D795DDB133E}" type="presParOf" srcId="{A5C63366-27F2-234F-BAA8-A74B8F77D721}" destId="{04889D20-3102-9B49-B5FB-370AEDC20D32}" srcOrd="2" destOrd="0" presId="urn:microsoft.com/office/officeart/2005/8/layout/hProcess11"/>
    <dgm:cxn modelId="{81516073-6FBC-2646-B16F-C7787672B8D7}" type="presParOf" srcId="{04889D20-3102-9B49-B5FB-370AEDC20D32}" destId="{CBE33F08-691D-9E49-8BE9-D449985B0338}" srcOrd="0" destOrd="0" presId="urn:microsoft.com/office/officeart/2005/8/layout/hProcess11"/>
    <dgm:cxn modelId="{653FE86A-9903-8F4D-8F90-AB403FD79AFA}" type="presParOf" srcId="{04889D20-3102-9B49-B5FB-370AEDC20D32}" destId="{84B2D8C0-9FB2-0942-BA73-2DFE25D065C1}" srcOrd="1" destOrd="0" presId="urn:microsoft.com/office/officeart/2005/8/layout/hProcess11"/>
    <dgm:cxn modelId="{B9B2D993-35FE-C841-A7E8-2AD86673095B}" type="presParOf" srcId="{04889D20-3102-9B49-B5FB-370AEDC20D32}" destId="{67CD4646-D83C-9F43-A97E-9D746926CFE0}" srcOrd="2" destOrd="0" presId="urn:microsoft.com/office/officeart/2005/8/layout/hProcess11"/>
    <dgm:cxn modelId="{8300182C-1388-A449-AEF9-98BFE6A5B2CB}" type="presParOf" srcId="{A5C63366-27F2-234F-BAA8-A74B8F77D721}" destId="{BC5756CA-8699-3C4C-A9C8-23A2CD76458D}" srcOrd="3" destOrd="0" presId="urn:microsoft.com/office/officeart/2005/8/layout/hProcess11"/>
    <dgm:cxn modelId="{6BE6F80F-7CDB-D142-B55A-519FCDAFC185}" type="presParOf" srcId="{A5C63366-27F2-234F-BAA8-A74B8F77D721}" destId="{ADE7B830-101E-5A48-BBD4-53D2D210F3E2}" srcOrd="4" destOrd="0" presId="urn:microsoft.com/office/officeart/2005/8/layout/hProcess11"/>
    <dgm:cxn modelId="{D29854E5-E103-5442-B0CD-B1E0ECE0B8D1}" type="presParOf" srcId="{ADE7B830-101E-5A48-BBD4-53D2D210F3E2}" destId="{B28D439B-37A4-3843-AD84-36A73AE60AA1}" srcOrd="0" destOrd="0" presId="urn:microsoft.com/office/officeart/2005/8/layout/hProcess11"/>
    <dgm:cxn modelId="{728E93AA-722B-284C-9A25-CEC0F45DD079}" type="presParOf" srcId="{ADE7B830-101E-5A48-BBD4-53D2D210F3E2}" destId="{B6E9C1EC-08A1-AE4C-A313-6EAA7E27C7E4}" srcOrd="1" destOrd="0" presId="urn:microsoft.com/office/officeart/2005/8/layout/hProcess11"/>
    <dgm:cxn modelId="{111CA15B-9AF6-DE4A-B821-67789E7F7356}" type="presParOf" srcId="{ADE7B830-101E-5A48-BBD4-53D2D210F3E2}" destId="{70121721-922B-7340-B423-1F6C19478B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4527E0-5713-8945-A178-5F61725A157F}" type="doc">
      <dgm:prSet loTypeId="urn:microsoft.com/office/officeart/2005/8/layout/hProcess11" loCatId="" qsTypeId="urn:microsoft.com/office/officeart/2005/8/quickstyle/simple1" qsCatId="simple" csTypeId="urn:microsoft.com/office/officeart/2005/8/colors/colorful5" csCatId="colorful" phldr="1"/>
      <dgm:spPr/>
    </dgm:pt>
    <dgm:pt modelId="{6FACDF39-3BEE-D443-981C-6381F87F016C}">
      <dgm:prSet phldrT="[Text]"/>
      <dgm:spPr/>
      <dgm:t>
        <a:bodyPr/>
        <a:lstStyle/>
        <a:p>
          <a:r>
            <a:rPr lang="en-US" dirty="0"/>
            <a:t>What is writing?</a:t>
          </a:r>
        </a:p>
      </dgm:t>
    </dgm:pt>
    <dgm:pt modelId="{0668FB93-59B4-6E45-A678-6487E8B6F152}" type="parTrans" cxnId="{31BA4B56-4AE7-9D4E-A081-AD4E80D4B80E}">
      <dgm:prSet/>
      <dgm:spPr/>
      <dgm:t>
        <a:bodyPr/>
        <a:lstStyle/>
        <a:p>
          <a:endParaRPr lang="en-US"/>
        </a:p>
      </dgm:t>
    </dgm:pt>
    <dgm:pt modelId="{D1C9F0A4-F42E-B248-88A9-73D5A80DE5D5}" type="sibTrans" cxnId="{31BA4B56-4AE7-9D4E-A081-AD4E80D4B80E}">
      <dgm:prSet/>
      <dgm:spPr/>
      <dgm:t>
        <a:bodyPr/>
        <a:lstStyle/>
        <a:p>
          <a:endParaRPr lang="en-US"/>
        </a:p>
      </dgm:t>
    </dgm:pt>
    <dgm:pt modelId="{1B7E517C-2A73-D640-A8F2-595DF4045646}">
      <dgm:prSet phldrT="[Text]"/>
      <dgm:spPr/>
      <dgm:t>
        <a:bodyPr/>
        <a:lstStyle/>
        <a:p>
          <a:r>
            <a:rPr lang="en-US" dirty="0"/>
            <a:t>9 ideas to access student thinking</a:t>
          </a:r>
        </a:p>
      </dgm:t>
    </dgm:pt>
    <dgm:pt modelId="{95CB97B1-9772-5D44-B3AD-E54E7233D9C5}" type="parTrans" cxnId="{9C328C25-0B7C-D649-A02E-DEED3002CB8A}">
      <dgm:prSet/>
      <dgm:spPr/>
      <dgm:t>
        <a:bodyPr/>
        <a:lstStyle/>
        <a:p>
          <a:endParaRPr lang="en-US"/>
        </a:p>
      </dgm:t>
    </dgm:pt>
    <dgm:pt modelId="{116FC36F-FDD0-3D43-9C7C-F249A710A278}" type="sibTrans" cxnId="{9C328C25-0B7C-D649-A02E-DEED3002CB8A}">
      <dgm:prSet/>
      <dgm:spPr/>
      <dgm:t>
        <a:bodyPr/>
        <a:lstStyle/>
        <a:p>
          <a:endParaRPr lang="en-US"/>
        </a:p>
      </dgm:t>
    </dgm:pt>
    <dgm:pt modelId="{BCD43C78-9ECE-3945-868B-75A162C971EB}">
      <dgm:prSet phldrT="[Text]"/>
      <dgm:spPr/>
      <dgm:t>
        <a:bodyPr/>
        <a:lstStyle/>
        <a:p>
          <a:r>
            <a:rPr lang="en-US" dirty="0"/>
            <a:t>4 ideas to ensure students don’t submit AI text as their own</a:t>
          </a:r>
        </a:p>
      </dgm:t>
    </dgm:pt>
    <dgm:pt modelId="{0457C498-54E9-4346-9509-785073BB5B3B}" type="parTrans" cxnId="{3D2C73D4-8BA0-934E-A60B-0629A6590599}">
      <dgm:prSet/>
      <dgm:spPr/>
      <dgm:t>
        <a:bodyPr/>
        <a:lstStyle/>
        <a:p>
          <a:endParaRPr lang="en-US"/>
        </a:p>
      </dgm:t>
    </dgm:pt>
    <dgm:pt modelId="{9D9F7CFA-9BA9-4143-8394-B5DB0D38960D}" type="sibTrans" cxnId="{3D2C73D4-8BA0-934E-A60B-0629A6590599}">
      <dgm:prSet/>
      <dgm:spPr/>
      <dgm:t>
        <a:bodyPr/>
        <a:lstStyle/>
        <a:p>
          <a:endParaRPr lang="en-US"/>
        </a:p>
      </dgm:t>
    </dgm:pt>
    <dgm:pt modelId="{C957C1E4-4F26-554B-89FA-7231D9647BF6}" type="pres">
      <dgm:prSet presAssocID="{1D4527E0-5713-8945-A178-5F61725A157F}" presName="Name0" presStyleCnt="0">
        <dgm:presLayoutVars>
          <dgm:dir/>
          <dgm:resizeHandles val="exact"/>
        </dgm:presLayoutVars>
      </dgm:prSet>
      <dgm:spPr/>
    </dgm:pt>
    <dgm:pt modelId="{64FE0A73-19D7-EF42-BB1F-CDF73CFA42DE}" type="pres">
      <dgm:prSet presAssocID="{1D4527E0-5713-8945-A178-5F61725A157F}" presName="arrow" presStyleLbl="bgShp" presStyleIdx="0" presStyleCnt="1"/>
      <dgm:spPr/>
    </dgm:pt>
    <dgm:pt modelId="{A5C63366-27F2-234F-BAA8-A74B8F77D721}" type="pres">
      <dgm:prSet presAssocID="{1D4527E0-5713-8945-A178-5F61725A157F}" presName="points" presStyleCnt="0"/>
      <dgm:spPr/>
    </dgm:pt>
    <dgm:pt modelId="{68758FBD-65ED-E14D-A4EF-4ACE7240AF4D}" type="pres">
      <dgm:prSet presAssocID="{6FACDF39-3BEE-D443-981C-6381F87F016C}" presName="compositeA" presStyleCnt="0"/>
      <dgm:spPr/>
    </dgm:pt>
    <dgm:pt modelId="{187DA3D3-BF92-6647-9442-AC933E22D656}" type="pres">
      <dgm:prSet presAssocID="{6FACDF39-3BEE-D443-981C-6381F87F016C}" presName="textA" presStyleLbl="revTx" presStyleIdx="0" presStyleCnt="3">
        <dgm:presLayoutVars>
          <dgm:bulletEnabled val="1"/>
        </dgm:presLayoutVars>
      </dgm:prSet>
      <dgm:spPr/>
    </dgm:pt>
    <dgm:pt modelId="{26EB51AF-F0FE-AD44-B019-8A395B94ADC6}" type="pres">
      <dgm:prSet presAssocID="{6FACDF39-3BEE-D443-981C-6381F87F016C}" presName="circleA" presStyleLbl="node1" presStyleIdx="0" presStyleCnt="3"/>
      <dgm:spPr/>
    </dgm:pt>
    <dgm:pt modelId="{B9B868C6-5742-0C44-B294-78E13565D584}" type="pres">
      <dgm:prSet presAssocID="{6FACDF39-3BEE-D443-981C-6381F87F016C}" presName="spaceA" presStyleCnt="0"/>
      <dgm:spPr/>
    </dgm:pt>
    <dgm:pt modelId="{C16960B0-0048-AD4D-B455-E87683259CC3}" type="pres">
      <dgm:prSet presAssocID="{D1C9F0A4-F42E-B248-88A9-73D5A80DE5D5}" presName="space" presStyleCnt="0"/>
      <dgm:spPr/>
    </dgm:pt>
    <dgm:pt modelId="{04889D20-3102-9B49-B5FB-370AEDC20D32}" type="pres">
      <dgm:prSet presAssocID="{1B7E517C-2A73-D640-A8F2-595DF4045646}" presName="compositeB" presStyleCnt="0"/>
      <dgm:spPr/>
    </dgm:pt>
    <dgm:pt modelId="{CBE33F08-691D-9E49-8BE9-D449985B0338}" type="pres">
      <dgm:prSet presAssocID="{1B7E517C-2A73-D640-A8F2-595DF4045646}" presName="textB" presStyleLbl="revTx" presStyleIdx="1" presStyleCnt="3">
        <dgm:presLayoutVars>
          <dgm:bulletEnabled val="1"/>
        </dgm:presLayoutVars>
      </dgm:prSet>
      <dgm:spPr/>
    </dgm:pt>
    <dgm:pt modelId="{84B2D8C0-9FB2-0942-BA73-2DFE25D065C1}" type="pres">
      <dgm:prSet presAssocID="{1B7E517C-2A73-D640-A8F2-595DF4045646}" presName="circleB" presStyleLbl="node1" presStyleIdx="1" presStyleCnt="3"/>
      <dgm:spPr/>
    </dgm:pt>
    <dgm:pt modelId="{67CD4646-D83C-9F43-A97E-9D746926CFE0}" type="pres">
      <dgm:prSet presAssocID="{1B7E517C-2A73-D640-A8F2-595DF4045646}" presName="spaceB" presStyleCnt="0"/>
      <dgm:spPr/>
    </dgm:pt>
    <dgm:pt modelId="{BC5756CA-8699-3C4C-A9C8-23A2CD76458D}" type="pres">
      <dgm:prSet presAssocID="{116FC36F-FDD0-3D43-9C7C-F249A710A278}" presName="space" presStyleCnt="0"/>
      <dgm:spPr/>
    </dgm:pt>
    <dgm:pt modelId="{ADE7B830-101E-5A48-BBD4-53D2D210F3E2}" type="pres">
      <dgm:prSet presAssocID="{BCD43C78-9ECE-3945-868B-75A162C971EB}" presName="compositeA" presStyleCnt="0"/>
      <dgm:spPr/>
    </dgm:pt>
    <dgm:pt modelId="{B28D439B-37A4-3843-AD84-36A73AE60AA1}" type="pres">
      <dgm:prSet presAssocID="{BCD43C78-9ECE-3945-868B-75A162C971EB}" presName="textA" presStyleLbl="revTx" presStyleIdx="2" presStyleCnt="3">
        <dgm:presLayoutVars>
          <dgm:bulletEnabled val="1"/>
        </dgm:presLayoutVars>
      </dgm:prSet>
      <dgm:spPr/>
    </dgm:pt>
    <dgm:pt modelId="{B6E9C1EC-08A1-AE4C-A313-6EAA7E27C7E4}" type="pres">
      <dgm:prSet presAssocID="{BCD43C78-9ECE-3945-868B-75A162C971EB}" presName="circleA" presStyleLbl="node1" presStyleIdx="2" presStyleCnt="3"/>
      <dgm:spPr/>
    </dgm:pt>
    <dgm:pt modelId="{70121721-922B-7340-B423-1F6C19478B33}" type="pres">
      <dgm:prSet presAssocID="{BCD43C78-9ECE-3945-868B-75A162C971EB}" presName="spaceA" presStyleCnt="0"/>
      <dgm:spPr/>
    </dgm:pt>
  </dgm:ptLst>
  <dgm:cxnLst>
    <dgm:cxn modelId="{9C328C25-0B7C-D649-A02E-DEED3002CB8A}" srcId="{1D4527E0-5713-8945-A178-5F61725A157F}" destId="{1B7E517C-2A73-D640-A8F2-595DF4045646}" srcOrd="1" destOrd="0" parTransId="{95CB97B1-9772-5D44-B3AD-E54E7233D9C5}" sibTransId="{116FC36F-FDD0-3D43-9C7C-F249A710A278}"/>
    <dgm:cxn modelId="{720E9F4E-FDCD-5947-A2BD-1569A56795FA}" type="presOf" srcId="{1B7E517C-2A73-D640-A8F2-595DF4045646}" destId="{CBE33F08-691D-9E49-8BE9-D449985B0338}" srcOrd="0" destOrd="0" presId="urn:microsoft.com/office/officeart/2005/8/layout/hProcess11"/>
    <dgm:cxn modelId="{31BA4B56-4AE7-9D4E-A081-AD4E80D4B80E}" srcId="{1D4527E0-5713-8945-A178-5F61725A157F}" destId="{6FACDF39-3BEE-D443-981C-6381F87F016C}" srcOrd="0" destOrd="0" parTransId="{0668FB93-59B4-6E45-A678-6487E8B6F152}" sibTransId="{D1C9F0A4-F42E-B248-88A9-73D5A80DE5D5}"/>
    <dgm:cxn modelId="{494509B4-CEB2-0F44-A528-B8A439933171}" type="presOf" srcId="{1D4527E0-5713-8945-A178-5F61725A157F}" destId="{C957C1E4-4F26-554B-89FA-7231D9647BF6}" srcOrd="0" destOrd="0" presId="urn:microsoft.com/office/officeart/2005/8/layout/hProcess11"/>
    <dgm:cxn modelId="{48F943BC-5A38-364F-8ACF-15BBE1C57966}" type="presOf" srcId="{6FACDF39-3BEE-D443-981C-6381F87F016C}" destId="{187DA3D3-BF92-6647-9442-AC933E22D656}" srcOrd="0" destOrd="0" presId="urn:microsoft.com/office/officeart/2005/8/layout/hProcess11"/>
    <dgm:cxn modelId="{3D2C73D4-8BA0-934E-A60B-0629A6590599}" srcId="{1D4527E0-5713-8945-A178-5F61725A157F}" destId="{BCD43C78-9ECE-3945-868B-75A162C971EB}" srcOrd="2" destOrd="0" parTransId="{0457C498-54E9-4346-9509-785073BB5B3B}" sibTransId="{9D9F7CFA-9BA9-4143-8394-B5DB0D38960D}"/>
    <dgm:cxn modelId="{C7C166E8-937C-DE48-BCBF-915AD4F7A5A6}" type="presOf" srcId="{BCD43C78-9ECE-3945-868B-75A162C971EB}" destId="{B28D439B-37A4-3843-AD84-36A73AE60AA1}" srcOrd="0" destOrd="0" presId="urn:microsoft.com/office/officeart/2005/8/layout/hProcess11"/>
    <dgm:cxn modelId="{E6E8429B-0C62-6B41-B581-34C12C1739B6}" type="presParOf" srcId="{C957C1E4-4F26-554B-89FA-7231D9647BF6}" destId="{64FE0A73-19D7-EF42-BB1F-CDF73CFA42DE}" srcOrd="0" destOrd="0" presId="urn:microsoft.com/office/officeart/2005/8/layout/hProcess11"/>
    <dgm:cxn modelId="{14FDDB1F-DB6E-F84B-861A-40EB24605E8C}" type="presParOf" srcId="{C957C1E4-4F26-554B-89FA-7231D9647BF6}" destId="{A5C63366-27F2-234F-BAA8-A74B8F77D721}" srcOrd="1" destOrd="0" presId="urn:microsoft.com/office/officeart/2005/8/layout/hProcess11"/>
    <dgm:cxn modelId="{4AAECBB0-C240-5546-B454-0912B07B7FB5}" type="presParOf" srcId="{A5C63366-27F2-234F-BAA8-A74B8F77D721}" destId="{68758FBD-65ED-E14D-A4EF-4ACE7240AF4D}" srcOrd="0" destOrd="0" presId="urn:microsoft.com/office/officeart/2005/8/layout/hProcess11"/>
    <dgm:cxn modelId="{301277E5-50D5-B447-9B1D-582EE5C0219B}" type="presParOf" srcId="{68758FBD-65ED-E14D-A4EF-4ACE7240AF4D}" destId="{187DA3D3-BF92-6647-9442-AC933E22D656}" srcOrd="0" destOrd="0" presId="urn:microsoft.com/office/officeart/2005/8/layout/hProcess11"/>
    <dgm:cxn modelId="{2A5C5AA5-6301-B34C-8F1A-BB4540F5D277}" type="presParOf" srcId="{68758FBD-65ED-E14D-A4EF-4ACE7240AF4D}" destId="{26EB51AF-F0FE-AD44-B019-8A395B94ADC6}" srcOrd="1" destOrd="0" presId="urn:microsoft.com/office/officeart/2005/8/layout/hProcess11"/>
    <dgm:cxn modelId="{29AC8A66-7217-E64A-897C-0395E63CFDC5}" type="presParOf" srcId="{68758FBD-65ED-E14D-A4EF-4ACE7240AF4D}" destId="{B9B868C6-5742-0C44-B294-78E13565D584}" srcOrd="2" destOrd="0" presId="urn:microsoft.com/office/officeart/2005/8/layout/hProcess11"/>
    <dgm:cxn modelId="{C5B123FF-63B5-8441-8D6D-33A7BC3AF54D}" type="presParOf" srcId="{A5C63366-27F2-234F-BAA8-A74B8F77D721}" destId="{C16960B0-0048-AD4D-B455-E87683259CC3}" srcOrd="1" destOrd="0" presId="urn:microsoft.com/office/officeart/2005/8/layout/hProcess11"/>
    <dgm:cxn modelId="{079F0F96-02B5-2F40-B181-5D795DDB133E}" type="presParOf" srcId="{A5C63366-27F2-234F-BAA8-A74B8F77D721}" destId="{04889D20-3102-9B49-B5FB-370AEDC20D32}" srcOrd="2" destOrd="0" presId="urn:microsoft.com/office/officeart/2005/8/layout/hProcess11"/>
    <dgm:cxn modelId="{81516073-6FBC-2646-B16F-C7787672B8D7}" type="presParOf" srcId="{04889D20-3102-9B49-B5FB-370AEDC20D32}" destId="{CBE33F08-691D-9E49-8BE9-D449985B0338}" srcOrd="0" destOrd="0" presId="urn:microsoft.com/office/officeart/2005/8/layout/hProcess11"/>
    <dgm:cxn modelId="{653FE86A-9903-8F4D-8F90-AB403FD79AFA}" type="presParOf" srcId="{04889D20-3102-9B49-B5FB-370AEDC20D32}" destId="{84B2D8C0-9FB2-0942-BA73-2DFE25D065C1}" srcOrd="1" destOrd="0" presId="urn:microsoft.com/office/officeart/2005/8/layout/hProcess11"/>
    <dgm:cxn modelId="{B9B2D993-35FE-C841-A7E8-2AD86673095B}" type="presParOf" srcId="{04889D20-3102-9B49-B5FB-370AEDC20D32}" destId="{67CD4646-D83C-9F43-A97E-9D746926CFE0}" srcOrd="2" destOrd="0" presId="urn:microsoft.com/office/officeart/2005/8/layout/hProcess11"/>
    <dgm:cxn modelId="{8300182C-1388-A449-AEF9-98BFE6A5B2CB}" type="presParOf" srcId="{A5C63366-27F2-234F-BAA8-A74B8F77D721}" destId="{BC5756CA-8699-3C4C-A9C8-23A2CD76458D}" srcOrd="3" destOrd="0" presId="urn:microsoft.com/office/officeart/2005/8/layout/hProcess11"/>
    <dgm:cxn modelId="{6BE6F80F-7CDB-D142-B55A-519FCDAFC185}" type="presParOf" srcId="{A5C63366-27F2-234F-BAA8-A74B8F77D721}" destId="{ADE7B830-101E-5A48-BBD4-53D2D210F3E2}" srcOrd="4" destOrd="0" presId="urn:microsoft.com/office/officeart/2005/8/layout/hProcess11"/>
    <dgm:cxn modelId="{D29854E5-E103-5442-B0CD-B1E0ECE0B8D1}" type="presParOf" srcId="{ADE7B830-101E-5A48-BBD4-53D2D210F3E2}" destId="{B28D439B-37A4-3843-AD84-36A73AE60AA1}" srcOrd="0" destOrd="0" presId="urn:microsoft.com/office/officeart/2005/8/layout/hProcess11"/>
    <dgm:cxn modelId="{728E93AA-722B-284C-9A25-CEC0F45DD079}" type="presParOf" srcId="{ADE7B830-101E-5A48-BBD4-53D2D210F3E2}" destId="{B6E9C1EC-08A1-AE4C-A313-6EAA7E27C7E4}" srcOrd="1" destOrd="0" presId="urn:microsoft.com/office/officeart/2005/8/layout/hProcess11"/>
    <dgm:cxn modelId="{111CA15B-9AF6-DE4A-B821-67789E7F7356}" type="presParOf" srcId="{ADE7B830-101E-5A48-BBD4-53D2D210F3E2}" destId="{70121721-922B-7340-B423-1F6C19478B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3BA37-5FAE-477F-A842-D721C6D51D1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899E7-C281-4F35-9062-C4B8D73A57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Thoughts translated into symbols on paper </a:t>
          </a:r>
        </a:p>
      </dgm:t>
    </dgm:pt>
    <dgm:pt modelId="{EFEF4EF9-7E7E-4288-A921-45F7EB0BA620}" type="parTrans" cxnId="{66DD5D33-FCFB-4EDF-831B-AB62B6473B26}">
      <dgm:prSet/>
      <dgm:spPr/>
      <dgm:t>
        <a:bodyPr/>
        <a:lstStyle/>
        <a:p>
          <a:endParaRPr lang="en-US"/>
        </a:p>
      </dgm:t>
    </dgm:pt>
    <dgm:pt modelId="{7A60CA9E-81AC-414B-BA66-A2E0CAC2FAE9}" type="sibTrans" cxnId="{66DD5D33-FCFB-4EDF-831B-AB62B6473B26}">
      <dgm:prSet/>
      <dgm:spPr/>
      <dgm:t>
        <a:bodyPr/>
        <a:lstStyle/>
        <a:p>
          <a:endParaRPr lang="en-US"/>
        </a:p>
      </dgm:t>
    </dgm:pt>
    <dgm:pt modelId="{C47C9799-706E-4443-B019-582330A14C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 they are legible to a reader even when the thinker isn’t present</a:t>
          </a:r>
        </a:p>
      </dgm:t>
    </dgm:pt>
    <dgm:pt modelId="{63A0F37B-263C-4F3D-859A-4BEC0A62D427}" type="parTrans" cxnId="{7B323418-45EE-49A0-9AC1-B8BF83A1C0BC}">
      <dgm:prSet/>
      <dgm:spPr/>
      <dgm:t>
        <a:bodyPr/>
        <a:lstStyle/>
        <a:p>
          <a:endParaRPr lang="en-US"/>
        </a:p>
      </dgm:t>
    </dgm:pt>
    <dgm:pt modelId="{CAE424F6-3A17-4DBE-93F7-689474D8BF6D}" type="sibTrans" cxnId="{7B323418-45EE-49A0-9AC1-B8BF83A1C0BC}">
      <dgm:prSet/>
      <dgm:spPr/>
      <dgm:t>
        <a:bodyPr/>
        <a:lstStyle/>
        <a:p>
          <a:endParaRPr lang="en-US"/>
        </a:p>
      </dgm:t>
    </dgm:pt>
    <dgm:pt modelId="{AEFEE12F-499A-417D-ACB7-50355E7EAFBC}" type="pres">
      <dgm:prSet presAssocID="{4193BA37-5FAE-477F-A842-D721C6D51D16}" presName="root" presStyleCnt="0">
        <dgm:presLayoutVars>
          <dgm:dir/>
          <dgm:resizeHandles val="exact"/>
        </dgm:presLayoutVars>
      </dgm:prSet>
      <dgm:spPr/>
    </dgm:pt>
    <dgm:pt modelId="{C6D0E285-4542-4A9F-9782-B0909655566F}" type="pres">
      <dgm:prSet presAssocID="{F63899E7-C281-4F35-9062-C4B8D73A5758}" presName="compNode" presStyleCnt="0"/>
      <dgm:spPr/>
    </dgm:pt>
    <dgm:pt modelId="{E399CD3D-7F57-496D-89C6-B98E19FE4A25}" type="pres">
      <dgm:prSet presAssocID="{F63899E7-C281-4F35-9062-C4B8D73A57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719E4D7-E11D-422C-A972-747F71B5B06A}" type="pres">
      <dgm:prSet presAssocID="{F63899E7-C281-4F35-9062-C4B8D73A5758}" presName="spaceRect" presStyleCnt="0"/>
      <dgm:spPr/>
    </dgm:pt>
    <dgm:pt modelId="{D7CCADFD-F973-4EE0-B16B-01512C1DF341}" type="pres">
      <dgm:prSet presAssocID="{F63899E7-C281-4F35-9062-C4B8D73A5758}" presName="textRect" presStyleLbl="revTx" presStyleIdx="0" presStyleCnt="2">
        <dgm:presLayoutVars>
          <dgm:chMax val="1"/>
          <dgm:chPref val="1"/>
        </dgm:presLayoutVars>
      </dgm:prSet>
      <dgm:spPr/>
    </dgm:pt>
    <dgm:pt modelId="{522A3FED-3235-4D4A-B39D-39B7A346220D}" type="pres">
      <dgm:prSet presAssocID="{7A60CA9E-81AC-414B-BA66-A2E0CAC2FAE9}" presName="sibTrans" presStyleCnt="0"/>
      <dgm:spPr/>
    </dgm:pt>
    <dgm:pt modelId="{569C0621-F5C9-47F6-BD3A-FAB38C9A6876}" type="pres">
      <dgm:prSet presAssocID="{C47C9799-706E-4443-B019-582330A14CE7}" presName="compNode" presStyleCnt="0"/>
      <dgm:spPr/>
    </dgm:pt>
    <dgm:pt modelId="{C8D0D584-5949-4C00-8B8A-874E3354C9F4}" type="pres">
      <dgm:prSet presAssocID="{C47C9799-706E-4443-B019-582330A14C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CC1DF3D-4781-4B85-959E-FB9A2B4D9940}" type="pres">
      <dgm:prSet presAssocID="{C47C9799-706E-4443-B019-582330A14CE7}" presName="spaceRect" presStyleCnt="0"/>
      <dgm:spPr/>
    </dgm:pt>
    <dgm:pt modelId="{65ABC420-857E-4138-BA06-8E2ED40F64D5}" type="pres">
      <dgm:prSet presAssocID="{C47C9799-706E-4443-B019-582330A14CE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323418-45EE-49A0-9AC1-B8BF83A1C0BC}" srcId="{4193BA37-5FAE-477F-A842-D721C6D51D16}" destId="{C47C9799-706E-4443-B019-582330A14CE7}" srcOrd="1" destOrd="0" parTransId="{63A0F37B-263C-4F3D-859A-4BEC0A62D427}" sibTransId="{CAE424F6-3A17-4DBE-93F7-689474D8BF6D}"/>
    <dgm:cxn modelId="{66DD5D33-FCFB-4EDF-831B-AB62B6473B26}" srcId="{4193BA37-5FAE-477F-A842-D721C6D51D16}" destId="{F63899E7-C281-4F35-9062-C4B8D73A5758}" srcOrd="0" destOrd="0" parTransId="{EFEF4EF9-7E7E-4288-A921-45F7EB0BA620}" sibTransId="{7A60CA9E-81AC-414B-BA66-A2E0CAC2FAE9}"/>
    <dgm:cxn modelId="{EE1FC8AC-6E81-4DE1-84C4-8D3F61421D0C}" type="presOf" srcId="{4193BA37-5FAE-477F-A842-D721C6D51D16}" destId="{AEFEE12F-499A-417D-ACB7-50355E7EAFBC}" srcOrd="0" destOrd="0" presId="urn:microsoft.com/office/officeart/2018/2/layout/IconLabelList"/>
    <dgm:cxn modelId="{CB4531C1-96C1-4C1C-9CA0-C22BEFF4B09C}" type="presOf" srcId="{C47C9799-706E-4443-B019-582330A14CE7}" destId="{65ABC420-857E-4138-BA06-8E2ED40F64D5}" srcOrd="0" destOrd="0" presId="urn:microsoft.com/office/officeart/2018/2/layout/IconLabelList"/>
    <dgm:cxn modelId="{A9EB3AE4-6AC5-453D-A457-62A0EAF37C9F}" type="presOf" srcId="{F63899E7-C281-4F35-9062-C4B8D73A5758}" destId="{D7CCADFD-F973-4EE0-B16B-01512C1DF341}" srcOrd="0" destOrd="0" presId="urn:microsoft.com/office/officeart/2018/2/layout/IconLabelList"/>
    <dgm:cxn modelId="{362DDEAC-D826-4938-955B-413FF8547805}" type="presParOf" srcId="{AEFEE12F-499A-417D-ACB7-50355E7EAFBC}" destId="{C6D0E285-4542-4A9F-9782-B0909655566F}" srcOrd="0" destOrd="0" presId="urn:microsoft.com/office/officeart/2018/2/layout/IconLabelList"/>
    <dgm:cxn modelId="{1BE1FC7C-DE10-477B-9DC4-787E6C63EAEB}" type="presParOf" srcId="{C6D0E285-4542-4A9F-9782-B0909655566F}" destId="{E399CD3D-7F57-496D-89C6-B98E19FE4A25}" srcOrd="0" destOrd="0" presId="urn:microsoft.com/office/officeart/2018/2/layout/IconLabelList"/>
    <dgm:cxn modelId="{9581A7D6-0FB7-4C74-BE8E-29DB00BC1AEF}" type="presParOf" srcId="{C6D0E285-4542-4A9F-9782-B0909655566F}" destId="{4719E4D7-E11D-422C-A972-747F71B5B06A}" srcOrd="1" destOrd="0" presId="urn:microsoft.com/office/officeart/2018/2/layout/IconLabelList"/>
    <dgm:cxn modelId="{4D791F87-76B3-4AA9-91A0-3117171AD50D}" type="presParOf" srcId="{C6D0E285-4542-4A9F-9782-B0909655566F}" destId="{D7CCADFD-F973-4EE0-B16B-01512C1DF341}" srcOrd="2" destOrd="0" presId="urn:microsoft.com/office/officeart/2018/2/layout/IconLabelList"/>
    <dgm:cxn modelId="{EE996B8E-3E30-4A37-BC70-D643EB9F0656}" type="presParOf" srcId="{AEFEE12F-499A-417D-ACB7-50355E7EAFBC}" destId="{522A3FED-3235-4D4A-B39D-39B7A346220D}" srcOrd="1" destOrd="0" presId="urn:microsoft.com/office/officeart/2018/2/layout/IconLabelList"/>
    <dgm:cxn modelId="{D8F39612-3C30-48E3-9364-7D8DCB0F2724}" type="presParOf" srcId="{AEFEE12F-499A-417D-ACB7-50355E7EAFBC}" destId="{569C0621-F5C9-47F6-BD3A-FAB38C9A6876}" srcOrd="2" destOrd="0" presId="urn:microsoft.com/office/officeart/2018/2/layout/IconLabelList"/>
    <dgm:cxn modelId="{FECD109F-0FE0-49B2-9231-795728B33911}" type="presParOf" srcId="{569C0621-F5C9-47F6-BD3A-FAB38C9A6876}" destId="{C8D0D584-5949-4C00-8B8A-874E3354C9F4}" srcOrd="0" destOrd="0" presId="urn:microsoft.com/office/officeart/2018/2/layout/IconLabelList"/>
    <dgm:cxn modelId="{FD6FC146-4A26-45CD-9732-03FE3FCD2F97}" type="presParOf" srcId="{569C0621-F5C9-47F6-BD3A-FAB38C9A6876}" destId="{9CC1DF3D-4781-4B85-959E-FB9A2B4D9940}" srcOrd="1" destOrd="0" presId="urn:microsoft.com/office/officeart/2018/2/layout/IconLabelList"/>
    <dgm:cxn modelId="{E15F70D3-698A-49E1-85F8-BCF69BD25033}" type="presParOf" srcId="{569C0621-F5C9-47F6-BD3A-FAB38C9A6876}" destId="{65ABC420-857E-4138-BA06-8E2ED40F64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3BA37-5FAE-477F-A842-D721C6D51D1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899E7-C281-4F35-9062-C4B8D73A57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Thoughts translated into symbols on paper </a:t>
          </a:r>
        </a:p>
      </dgm:t>
    </dgm:pt>
    <dgm:pt modelId="{EFEF4EF9-7E7E-4288-A921-45F7EB0BA620}" type="parTrans" cxnId="{66DD5D33-FCFB-4EDF-831B-AB62B6473B26}">
      <dgm:prSet/>
      <dgm:spPr/>
      <dgm:t>
        <a:bodyPr/>
        <a:lstStyle/>
        <a:p>
          <a:endParaRPr lang="en-US"/>
        </a:p>
      </dgm:t>
    </dgm:pt>
    <dgm:pt modelId="{7A60CA9E-81AC-414B-BA66-A2E0CAC2FAE9}" type="sibTrans" cxnId="{66DD5D33-FCFB-4EDF-831B-AB62B6473B26}">
      <dgm:prSet/>
      <dgm:spPr/>
      <dgm:t>
        <a:bodyPr/>
        <a:lstStyle/>
        <a:p>
          <a:endParaRPr lang="en-US"/>
        </a:p>
      </dgm:t>
    </dgm:pt>
    <dgm:pt modelId="{C47C9799-706E-4443-B019-582330A14C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 they are legible to a reader even when the thinker isn’t present</a:t>
          </a:r>
        </a:p>
      </dgm:t>
    </dgm:pt>
    <dgm:pt modelId="{63A0F37B-263C-4F3D-859A-4BEC0A62D427}" type="parTrans" cxnId="{7B323418-45EE-49A0-9AC1-B8BF83A1C0BC}">
      <dgm:prSet/>
      <dgm:spPr/>
      <dgm:t>
        <a:bodyPr/>
        <a:lstStyle/>
        <a:p>
          <a:endParaRPr lang="en-US"/>
        </a:p>
      </dgm:t>
    </dgm:pt>
    <dgm:pt modelId="{CAE424F6-3A17-4DBE-93F7-689474D8BF6D}" type="sibTrans" cxnId="{7B323418-45EE-49A0-9AC1-B8BF83A1C0BC}">
      <dgm:prSet/>
      <dgm:spPr/>
      <dgm:t>
        <a:bodyPr/>
        <a:lstStyle/>
        <a:p>
          <a:endParaRPr lang="en-US"/>
        </a:p>
      </dgm:t>
    </dgm:pt>
    <dgm:pt modelId="{AEFEE12F-499A-417D-ACB7-50355E7EAFBC}" type="pres">
      <dgm:prSet presAssocID="{4193BA37-5FAE-477F-A842-D721C6D51D16}" presName="root" presStyleCnt="0">
        <dgm:presLayoutVars>
          <dgm:dir/>
          <dgm:resizeHandles val="exact"/>
        </dgm:presLayoutVars>
      </dgm:prSet>
      <dgm:spPr/>
    </dgm:pt>
    <dgm:pt modelId="{C6D0E285-4542-4A9F-9782-B0909655566F}" type="pres">
      <dgm:prSet presAssocID="{F63899E7-C281-4F35-9062-C4B8D73A5758}" presName="compNode" presStyleCnt="0"/>
      <dgm:spPr/>
    </dgm:pt>
    <dgm:pt modelId="{E399CD3D-7F57-496D-89C6-B98E19FE4A25}" type="pres">
      <dgm:prSet presAssocID="{F63899E7-C281-4F35-9062-C4B8D73A57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719E4D7-E11D-422C-A972-747F71B5B06A}" type="pres">
      <dgm:prSet presAssocID="{F63899E7-C281-4F35-9062-C4B8D73A5758}" presName="spaceRect" presStyleCnt="0"/>
      <dgm:spPr/>
    </dgm:pt>
    <dgm:pt modelId="{D7CCADFD-F973-4EE0-B16B-01512C1DF341}" type="pres">
      <dgm:prSet presAssocID="{F63899E7-C281-4F35-9062-C4B8D73A5758}" presName="textRect" presStyleLbl="revTx" presStyleIdx="0" presStyleCnt="2">
        <dgm:presLayoutVars>
          <dgm:chMax val="1"/>
          <dgm:chPref val="1"/>
        </dgm:presLayoutVars>
      </dgm:prSet>
      <dgm:spPr/>
    </dgm:pt>
    <dgm:pt modelId="{522A3FED-3235-4D4A-B39D-39B7A346220D}" type="pres">
      <dgm:prSet presAssocID="{7A60CA9E-81AC-414B-BA66-A2E0CAC2FAE9}" presName="sibTrans" presStyleCnt="0"/>
      <dgm:spPr/>
    </dgm:pt>
    <dgm:pt modelId="{569C0621-F5C9-47F6-BD3A-FAB38C9A6876}" type="pres">
      <dgm:prSet presAssocID="{C47C9799-706E-4443-B019-582330A14CE7}" presName="compNode" presStyleCnt="0"/>
      <dgm:spPr/>
    </dgm:pt>
    <dgm:pt modelId="{C8D0D584-5949-4C00-8B8A-874E3354C9F4}" type="pres">
      <dgm:prSet presAssocID="{C47C9799-706E-4443-B019-582330A14C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CC1DF3D-4781-4B85-959E-FB9A2B4D9940}" type="pres">
      <dgm:prSet presAssocID="{C47C9799-706E-4443-B019-582330A14CE7}" presName="spaceRect" presStyleCnt="0"/>
      <dgm:spPr/>
    </dgm:pt>
    <dgm:pt modelId="{65ABC420-857E-4138-BA06-8E2ED40F64D5}" type="pres">
      <dgm:prSet presAssocID="{C47C9799-706E-4443-B019-582330A14CE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323418-45EE-49A0-9AC1-B8BF83A1C0BC}" srcId="{4193BA37-5FAE-477F-A842-D721C6D51D16}" destId="{C47C9799-706E-4443-B019-582330A14CE7}" srcOrd="1" destOrd="0" parTransId="{63A0F37B-263C-4F3D-859A-4BEC0A62D427}" sibTransId="{CAE424F6-3A17-4DBE-93F7-689474D8BF6D}"/>
    <dgm:cxn modelId="{66DD5D33-FCFB-4EDF-831B-AB62B6473B26}" srcId="{4193BA37-5FAE-477F-A842-D721C6D51D16}" destId="{F63899E7-C281-4F35-9062-C4B8D73A5758}" srcOrd="0" destOrd="0" parTransId="{EFEF4EF9-7E7E-4288-A921-45F7EB0BA620}" sibTransId="{7A60CA9E-81AC-414B-BA66-A2E0CAC2FAE9}"/>
    <dgm:cxn modelId="{EE1FC8AC-6E81-4DE1-84C4-8D3F61421D0C}" type="presOf" srcId="{4193BA37-5FAE-477F-A842-D721C6D51D16}" destId="{AEFEE12F-499A-417D-ACB7-50355E7EAFBC}" srcOrd="0" destOrd="0" presId="urn:microsoft.com/office/officeart/2018/2/layout/IconLabelList"/>
    <dgm:cxn modelId="{CB4531C1-96C1-4C1C-9CA0-C22BEFF4B09C}" type="presOf" srcId="{C47C9799-706E-4443-B019-582330A14CE7}" destId="{65ABC420-857E-4138-BA06-8E2ED40F64D5}" srcOrd="0" destOrd="0" presId="urn:microsoft.com/office/officeart/2018/2/layout/IconLabelList"/>
    <dgm:cxn modelId="{A9EB3AE4-6AC5-453D-A457-62A0EAF37C9F}" type="presOf" srcId="{F63899E7-C281-4F35-9062-C4B8D73A5758}" destId="{D7CCADFD-F973-4EE0-B16B-01512C1DF341}" srcOrd="0" destOrd="0" presId="urn:microsoft.com/office/officeart/2018/2/layout/IconLabelList"/>
    <dgm:cxn modelId="{362DDEAC-D826-4938-955B-413FF8547805}" type="presParOf" srcId="{AEFEE12F-499A-417D-ACB7-50355E7EAFBC}" destId="{C6D0E285-4542-4A9F-9782-B0909655566F}" srcOrd="0" destOrd="0" presId="urn:microsoft.com/office/officeart/2018/2/layout/IconLabelList"/>
    <dgm:cxn modelId="{1BE1FC7C-DE10-477B-9DC4-787E6C63EAEB}" type="presParOf" srcId="{C6D0E285-4542-4A9F-9782-B0909655566F}" destId="{E399CD3D-7F57-496D-89C6-B98E19FE4A25}" srcOrd="0" destOrd="0" presId="urn:microsoft.com/office/officeart/2018/2/layout/IconLabelList"/>
    <dgm:cxn modelId="{9581A7D6-0FB7-4C74-BE8E-29DB00BC1AEF}" type="presParOf" srcId="{C6D0E285-4542-4A9F-9782-B0909655566F}" destId="{4719E4D7-E11D-422C-A972-747F71B5B06A}" srcOrd="1" destOrd="0" presId="urn:microsoft.com/office/officeart/2018/2/layout/IconLabelList"/>
    <dgm:cxn modelId="{4D791F87-76B3-4AA9-91A0-3117171AD50D}" type="presParOf" srcId="{C6D0E285-4542-4A9F-9782-B0909655566F}" destId="{D7CCADFD-F973-4EE0-B16B-01512C1DF341}" srcOrd="2" destOrd="0" presId="urn:microsoft.com/office/officeart/2018/2/layout/IconLabelList"/>
    <dgm:cxn modelId="{EE996B8E-3E30-4A37-BC70-D643EB9F0656}" type="presParOf" srcId="{AEFEE12F-499A-417D-ACB7-50355E7EAFBC}" destId="{522A3FED-3235-4D4A-B39D-39B7A346220D}" srcOrd="1" destOrd="0" presId="urn:microsoft.com/office/officeart/2018/2/layout/IconLabelList"/>
    <dgm:cxn modelId="{D8F39612-3C30-48E3-9364-7D8DCB0F2724}" type="presParOf" srcId="{AEFEE12F-499A-417D-ACB7-50355E7EAFBC}" destId="{569C0621-F5C9-47F6-BD3A-FAB38C9A6876}" srcOrd="2" destOrd="0" presId="urn:microsoft.com/office/officeart/2018/2/layout/IconLabelList"/>
    <dgm:cxn modelId="{FECD109F-0FE0-49B2-9231-795728B33911}" type="presParOf" srcId="{569C0621-F5C9-47F6-BD3A-FAB38C9A6876}" destId="{C8D0D584-5949-4C00-8B8A-874E3354C9F4}" srcOrd="0" destOrd="0" presId="urn:microsoft.com/office/officeart/2018/2/layout/IconLabelList"/>
    <dgm:cxn modelId="{FD6FC146-4A26-45CD-9732-03FE3FCD2F97}" type="presParOf" srcId="{569C0621-F5C9-47F6-BD3A-FAB38C9A6876}" destId="{9CC1DF3D-4781-4B85-959E-FB9A2B4D9940}" srcOrd="1" destOrd="0" presId="urn:microsoft.com/office/officeart/2018/2/layout/IconLabelList"/>
    <dgm:cxn modelId="{E15F70D3-698A-49E1-85F8-BCF69BD25033}" type="presParOf" srcId="{569C0621-F5C9-47F6-BD3A-FAB38C9A6876}" destId="{65ABC420-857E-4138-BA06-8E2ED40F64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17C03-E82B-1F40-AC09-EE320873B33C}" type="doc">
      <dgm:prSet loTypeId="urn:microsoft.com/office/officeart/2005/8/layout/hierarchy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73E7D4-0FB2-2041-B728-B35DEEEA1552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Why Write?</a:t>
          </a:r>
        </a:p>
      </dgm:t>
    </dgm:pt>
    <dgm:pt modelId="{352101A6-1A82-4244-A66C-E2D11586ED5F}" type="parTrans" cxnId="{8CFB1D0A-9BDE-DB44-A6E9-EE87491BF4FF}">
      <dgm:prSet/>
      <dgm:spPr/>
      <dgm:t>
        <a:bodyPr/>
        <a:lstStyle/>
        <a:p>
          <a:endParaRPr lang="en-US"/>
        </a:p>
      </dgm:t>
    </dgm:pt>
    <dgm:pt modelId="{EC455F2A-410C-7543-9C56-3CBFA2267F74}" type="sibTrans" cxnId="{8CFB1D0A-9BDE-DB44-A6E9-EE87491BF4FF}">
      <dgm:prSet/>
      <dgm:spPr/>
      <dgm:t>
        <a:bodyPr/>
        <a:lstStyle/>
        <a:p>
          <a:endParaRPr lang="en-US"/>
        </a:p>
      </dgm:t>
    </dgm:pt>
    <dgm:pt modelId="{C8CA655D-66CF-254C-8892-5B1208672690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To perform for a reader one’s</a:t>
          </a:r>
        </a:p>
      </dgm:t>
    </dgm:pt>
    <dgm:pt modelId="{55B14A1D-5666-9A4E-86BE-976C94F417CD}" type="parTrans" cxnId="{FD2D406A-A301-8843-A882-7E3EBB863B29}">
      <dgm:prSet/>
      <dgm:spPr/>
      <dgm:t>
        <a:bodyPr/>
        <a:lstStyle/>
        <a:p>
          <a:endParaRPr lang="en-US"/>
        </a:p>
      </dgm:t>
    </dgm:pt>
    <dgm:pt modelId="{DC9AEAB9-CAD8-4C4E-9CD2-DC737D0F4538}" type="sibTrans" cxnId="{FD2D406A-A301-8843-A882-7E3EBB863B29}">
      <dgm:prSet/>
      <dgm:spPr/>
      <dgm:t>
        <a:bodyPr/>
        <a:lstStyle/>
        <a:p>
          <a:endParaRPr lang="en-US"/>
        </a:p>
      </dgm:t>
    </dgm:pt>
    <dgm:pt modelId="{FB07A63E-B2C6-904D-AEE0-BD3175030B16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Understanding</a:t>
          </a:r>
        </a:p>
      </dgm:t>
    </dgm:pt>
    <dgm:pt modelId="{1B4572E9-D056-E246-BE28-378300E03991}" type="parTrans" cxnId="{1BB53E6F-D43E-094F-9965-539634E2306D}">
      <dgm:prSet/>
      <dgm:spPr/>
      <dgm:t>
        <a:bodyPr/>
        <a:lstStyle/>
        <a:p>
          <a:endParaRPr lang="en-US"/>
        </a:p>
      </dgm:t>
    </dgm:pt>
    <dgm:pt modelId="{35C97571-5790-E44C-9F7F-1EAA2B465C8B}" type="sibTrans" cxnId="{1BB53E6F-D43E-094F-9965-539634E2306D}">
      <dgm:prSet/>
      <dgm:spPr/>
      <dgm:t>
        <a:bodyPr/>
        <a:lstStyle/>
        <a:p>
          <a:endParaRPr lang="en-US"/>
        </a:p>
      </dgm:t>
    </dgm:pt>
    <dgm:pt modelId="{2AE93E2C-B90A-B944-A658-1BE8FB6212B4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Argument</a:t>
          </a:r>
        </a:p>
      </dgm:t>
    </dgm:pt>
    <dgm:pt modelId="{5FBD92F7-0ADE-2844-8112-B85F1D7FA049}" type="parTrans" cxnId="{1975750E-8CD7-614E-AAE6-03780F6C9BC0}">
      <dgm:prSet/>
      <dgm:spPr/>
      <dgm:t>
        <a:bodyPr/>
        <a:lstStyle/>
        <a:p>
          <a:endParaRPr lang="en-US"/>
        </a:p>
      </dgm:t>
    </dgm:pt>
    <dgm:pt modelId="{7002C1D2-C493-DF43-808E-DE9A063BCE33}" type="sibTrans" cxnId="{1975750E-8CD7-614E-AAE6-03780F6C9BC0}">
      <dgm:prSet/>
      <dgm:spPr/>
      <dgm:t>
        <a:bodyPr/>
        <a:lstStyle/>
        <a:p>
          <a:endParaRPr lang="en-US"/>
        </a:p>
      </dgm:t>
    </dgm:pt>
    <dgm:pt modelId="{A28964D8-A155-E14A-9EC5-1E65A719DE4F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Analysis</a:t>
          </a:r>
        </a:p>
      </dgm:t>
    </dgm:pt>
    <dgm:pt modelId="{A7573F48-1E27-754E-869C-C86ECE0878A3}" type="parTrans" cxnId="{BDA10118-6ADD-6F43-A21A-E840DA37802C}">
      <dgm:prSet/>
      <dgm:spPr/>
      <dgm:t>
        <a:bodyPr/>
        <a:lstStyle/>
        <a:p>
          <a:endParaRPr lang="en-US"/>
        </a:p>
      </dgm:t>
    </dgm:pt>
    <dgm:pt modelId="{86760713-AB48-034D-88F5-DB571478AAC8}" type="sibTrans" cxnId="{BDA10118-6ADD-6F43-A21A-E840DA37802C}">
      <dgm:prSet/>
      <dgm:spPr/>
      <dgm:t>
        <a:bodyPr/>
        <a:lstStyle/>
        <a:p>
          <a:endParaRPr lang="en-US"/>
        </a:p>
      </dgm:t>
    </dgm:pt>
    <dgm:pt modelId="{1C2E1123-B0E5-F443-9BC7-8FC985A5CB58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Novel idea</a:t>
          </a:r>
        </a:p>
      </dgm:t>
    </dgm:pt>
    <dgm:pt modelId="{B2BC454A-50B9-D94A-9197-1B9ADA8C5EC5}" type="sibTrans" cxnId="{F5327E18-207C-9540-AF98-812942752DC6}">
      <dgm:prSet/>
      <dgm:spPr/>
      <dgm:t>
        <a:bodyPr/>
        <a:lstStyle/>
        <a:p>
          <a:endParaRPr lang="en-US"/>
        </a:p>
      </dgm:t>
    </dgm:pt>
    <dgm:pt modelId="{A2520A3E-4C0A-A540-A2DF-854B216F06D5}" type="parTrans" cxnId="{F5327E18-207C-9540-AF98-812942752DC6}">
      <dgm:prSet/>
      <dgm:spPr/>
      <dgm:t>
        <a:bodyPr/>
        <a:lstStyle/>
        <a:p>
          <a:endParaRPr lang="en-US"/>
        </a:p>
      </dgm:t>
    </dgm:pt>
    <dgm:pt modelId="{2C5491A3-3957-374D-BF3F-119B784537D3}" type="pres">
      <dgm:prSet presAssocID="{42817C03-E82B-1F40-AC09-EE320873B3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BBB2AA-C98D-4C46-A889-49C07066A082}" type="pres">
      <dgm:prSet presAssocID="{6273E7D4-0FB2-2041-B728-B35DEEEA1552}" presName="hierRoot1" presStyleCnt="0"/>
      <dgm:spPr/>
    </dgm:pt>
    <dgm:pt modelId="{6F900CBE-7A66-4A48-8538-5C9D9F3504A8}" type="pres">
      <dgm:prSet presAssocID="{6273E7D4-0FB2-2041-B728-B35DEEEA1552}" presName="composite" presStyleCnt="0"/>
      <dgm:spPr/>
    </dgm:pt>
    <dgm:pt modelId="{4E82270A-A547-7449-9EA3-0B2B62281E40}" type="pres">
      <dgm:prSet presAssocID="{6273E7D4-0FB2-2041-B728-B35DEEEA1552}" presName="background" presStyleLbl="node0" presStyleIdx="0" presStyleCnt="1"/>
      <dgm:spPr/>
    </dgm:pt>
    <dgm:pt modelId="{4D4000F7-C685-EA4C-860A-0B01FA9B388C}" type="pres">
      <dgm:prSet presAssocID="{6273E7D4-0FB2-2041-B728-B35DEEEA1552}" presName="text" presStyleLbl="fgAcc0" presStyleIdx="0" presStyleCnt="1">
        <dgm:presLayoutVars>
          <dgm:chPref val="3"/>
        </dgm:presLayoutVars>
      </dgm:prSet>
      <dgm:spPr/>
    </dgm:pt>
    <dgm:pt modelId="{9FDA9117-235B-924C-B973-683773F34410}" type="pres">
      <dgm:prSet presAssocID="{6273E7D4-0FB2-2041-B728-B35DEEEA1552}" presName="hierChild2" presStyleCnt="0"/>
      <dgm:spPr/>
    </dgm:pt>
    <dgm:pt modelId="{8119E95B-DC71-E84F-9A16-88314D43795A}" type="pres">
      <dgm:prSet presAssocID="{55B14A1D-5666-9A4E-86BE-976C94F417CD}" presName="Name10" presStyleLbl="parChTrans1D2" presStyleIdx="0" presStyleCnt="1"/>
      <dgm:spPr/>
    </dgm:pt>
    <dgm:pt modelId="{E59FD377-5708-DA40-9913-1ACF0898A786}" type="pres">
      <dgm:prSet presAssocID="{C8CA655D-66CF-254C-8892-5B1208672690}" presName="hierRoot2" presStyleCnt="0"/>
      <dgm:spPr/>
    </dgm:pt>
    <dgm:pt modelId="{B4751275-27B3-AF42-83CC-F30EC1F9446A}" type="pres">
      <dgm:prSet presAssocID="{C8CA655D-66CF-254C-8892-5B1208672690}" presName="composite2" presStyleCnt="0"/>
      <dgm:spPr/>
    </dgm:pt>
    <dgm:pt modelId="{A8BB3160-F4E5-9F42-9136-44A84662B45D}" type="pres">
      <dgm:prSet presAssocID="{C8CA655D-66CF-254C-8892-5B1208672690}" presName="background2" presStyleLbl="node2" presStyleIdx="0" presStyleCnt="1"/>
      <dgm:spPr/>
    </dgm:pt>
    <dgm:pt modelId="{F65A2F9F-9A4A-2E48-94DE-9463D041EFCB}" type="pres">
      <dgm:prSet presAssocID="{C8CA655D-66CF-254C-8892-5B1208672690}" presName="text2" presStyleLbl="fgAcc2" presStyleIdx="0" presStyleCnt="1">
        <dgm:presLayoutVars>
          <dgm:chPref val="3"/>
        </dgm:presLayoutVars>
      </dgm:prSet>
      <dgm:spPr/>
    </dgm:pt>
    <dgm:pt modelId="{B18E430A-D3D8-F142-AE01-29DBBBADEBBD}" type="pres">
      <dgm:prSet presAssocID="{C8CA655D-66CF-254C-8892-5B1208672690}" presName="hierChild3" presStyleCnt="0"/>
      <dgm:spPr/>
    </dgm:pt>
    <dgm:pt modelId="{F0B4C87C-BF95-2A44-B20C-88A7634DDB1F}" type="pres">
      <dgm:prSet presAssocID="{1B4572E9-D056-E246-BE28-378300E03991}" presName="Name17" presStyleLbl="parChTrans1D3" presStyleIdx="0" presStyleCnt="4"/>
      <dgm:spPr/>
    </dgm:pt>
    <dgm:pt modelId="{ED30BF68-A628-E443-BDBF-8C507C64CA9E}" type="pres">
      <dgm:prSet presAssocID="{FB07A63E-B2C6-904D-AEE0-BD3175030B16}" presName="hierRoot3" presStyleCnt="0"/>
      <dgm:spPr/>
    </dgm:pt>
    <dgm:pt modelId="{E29E74F5-663E-854A-AA31-294FEE4A18C3}" type="pres">
      <dgm:prSet presAssocID="{FB07A63E-B2C6-904D-AEE0-BD3175030B16}" presName="composite3" presStyleCnt="0"/>
      <dgm:spPr/>
    </dgm:pt>
    <dgm:pt modelId="{76E37D7D-466A-6340-ABD9-F5DC2251AE11}" type="pres">
      <dgm:prSet presAssocID="{FB07A63E-B2C6-904D-AEE0-BD3175030B16}" presName="background3" presStyleLbl="node3" presStyleIdx="0" presStyleCnt="4"/>
      <dgm:spPr/>
    </dgm:pt>
    <dgm:pt modelId="{982EF047-1076-F34D-96F9-02AC2D661024}" type="pres">
      <dgm:prSet presAssocID="{FB07A63E-B2C6-904D-AEE0-BD3175030B16}" presName="text3" presStyleLbl="fgAcc3" presStyleIdx="0" presStyleCnt="4">
        <dgm:presLayoutVars>
          <dgm:chPref val="3"/>
        </dgm:presLayoutVars>
      </dgm:prSet>
      <dgm:spPr/>
    </dgm:pt>
    <dgm:pt modelId="{214C987E-8982-5048-A339-EE724B4D648C}" type="pres">
      <dgm:prSet presAssocID="{FB07A63E-B2C6-904D-AEE0-BD3175030B16}" presName="hierChild4" presStyleCnt="0"/>
      <dgm:spPr/>
    </dgm:pt>
    <dgm:pt modelId="{25537F74-3393-FB4E-88FB-64C2A168F48E}" type="pres">
      <dgm:prSet presAssocID="{5FBD92F7-0ADE-2844-8112-B85F1D7FA049}" presName="Name17" presStyleLbl="parChTrans1D3" presStyleIdx="1" presStyleCnt="4"/>
      <dgm:spPr/>
    </dgm:pt>
    <dgm:pt modelId="{B6C295D9-DD3E-D14C-98C2-6F963E61105D}" type="pres">
      <dgm:prSet presAssocID="{2AE93E2C-B90A-B944-A658-1BE8FB6212B4}" presName="hierRoot3" presStyleCnt="0"/>
      <dgm:spPr/>
    </dgm:pt>
    <dgm:pt modelId="{75F58184-A55F-C64A-852A-EC77EF277626}" type="pres">
      <dgm:prSet presAssocID="{2AE93E2C-B90A-B944-A658-1BE8FB6212B4}" presName="composite3" presStyleCnt="0"/>
      <dgm:spPr/>
    </dgm:pt>
    <dgm:pt modelId="{90753235-91C4-CF44-88EF-0296A527706F}" type="pres">
      <dgm:prSet presAssocID="{2AE93E2C-B90A-B944-A658-1BE8FB6212B4}" presName="background3" presStyleLbl="node3" presStyleIdx="1" presStyleCnt="4"/>
      <dgm:spPr/>
    </dgm:pt>
    <dgm:pt modelId="{5C9C8C1E-1635-4647-B93E-A97CF42876F4}" type="pres">
      <dgm:prSet presAssocID="{2AE93E2C-B90A-B944-A658-1BE8FB6212B4}" presName="text3" presStyleLbl="fgAcc3" presStyleIdx="1" presStyleCnt="4">
        <dgm:presLayoutVars>
          <dgm:chPref val="3"/>
        </dgm:presLayoutVars>
      </dgm:prSet>
      <dgm:spPr/>
    </dgm:pt>
    <dgm:pt modelId="{782D1AE6-88E4-7B48-9FD6-29EBDD383068}" type="pres">
      <dgm:prSet presAssocID="{2AE93E2C-B90A-B944-A658-1BE8FB6212B4}" presName="hierChild4" presStyleCnt="0"/>
      <dgm:spPr/>
    </dgm:pt>
    <dgm:pt modelId="{4DE5CE81-5780-3A43-BDDF-11D0798EFA0D}" type="pres">
      <dgm:prSet presAssocID="{A7573F48-1E27-754E-869C-C86ECE0878A3}" presName="Name17" presStyleLbl="parChTrans1D3" presStyleIdx="2" presStyleCnt="4"/>
      <dgm:spPr/>
    </dgm:pt>
    <dgm:pt modelId="{B9321E22-1CB2-9344-9286-4BA0F8B38F62}" type="pres">
      <dgm:prSet presAssocID="{A28964D8-A155-E14A-9EC5-1E65A719DE4F}" presName="hierRoot3" presStyleCnt="0"/>
      <dgm:spPr/>
    </dgm:pt>
    <dgm:pt modelId="{01C20E83-0714-A345-A7B4-999F9B93E7A7}" type="pres">
      <dgm:prSet presAssocID="{A28964D8-A155-E14A-9EC5-1E65A719DE4F}" presName="composite3" presStyleCnt="0"/>
      <dgm:spPr/>
    </dgm:pt>
    <dgm:pt modelId="{480E7B84-9730-8D46-9485-016AE75E671C}" type="pres">
      <dgm:prSet presAssocID="{A28964D8-A155-E14A-9EC5-1E65A719DE4F}" presName="background3" presStyleLbl="node3" presStyleIdx="2" presStyleCnt="4"/>
      <dgm:spPr/>
    </dgm:pt>
    <dgm:pt modelId="{2A85F94F-4D25-D04A-B23A-9159F05C64F8}" type="pres">
      <dgm:prSet presAssocID="{A28964D8-A155-E14A-9EC5-1E65A719DE4F}" presName="text3" presStyleLbl="fgAcc3" presStyleIdx="2" presStyleCnt="4">
        <dgm:presLayoutVars>
          <dgm:chPref val="3"/>
        </dgm:presLayoutVars>
      </dgm:prSet>
      <dgm:spPr/>
    </dgm:pt>
    <dgm:pt modelId="{4D3451FC-9B6B-7D42-A6F1-98463646B70B}" type="pres">
      <dgm:prSet presAssocID="{A28964D8-A155-E14A-9EC5-1E65A719DE4F}" presName="hierChild4" presStyleCnt="0"/>
      <dgm:spPr/>
    </dgm:pt>
    <dgm:pt modelId="{8F1B1F73-EC78-CD4F-BF6A-5447B522A725}" type="pres">
      <dgm:prSet presAssocID="{A2520A3E-4C0A-A540-A2DF-854B216F06D5}" presName="Name17" presStyleLbl="parChTrans1D3" presStyleIdx="3" presStyleCnt="4"/>
      <dgm:spPr/>
    </dgm:pt>
    <dgm:pt modelId="{83AF5E68-64F4-7641-8665-3FA5619321D7}" type="pres">
      <dgm:prSet presAssocID="{1C2E1123-B0E5-F443-9BC7-8FC985A5CB58}" presName="hierRoot3" presStyleCnt="0"/>
      <dgm:spPr/>
    </dgm:pt>
    <dgm:pt modelId="{F937ED87-5F88-5942-8B78-F41C7B7BE06F}" type="pres">
      <dgm:prSet presAssocID="{1C2E1123-B0E5-F443-9BC7-8FC985A5CB58}" presName="composite3" presStyleCnt="0"/>
      <dgm:spPr/>
    </dgm:pt>
    <dgm:pt modelId="{EA80EE31-6C1C-7B40-8810-78FEE63BB42A}" type="pres">
      <dgm:prSet presAssocID="{1C2E1123-B0E5-F443-9BC7-8FC985A5CB58}" presName="background3" presStyleLbl="node3" presStyleIdx="3" presStyleCnt="4"/>
      <dgm:spPr/>
    </dgm:pt>
    <dgm:pt modelId="{0A65A871-F073-0044-A6A1-64192F4317BA}" type="pres">
      <dgm:prSet presAssocID="{1C2E1123-B0E5-F443-9BC7-8FC985A5CB58}" presName="text3" presStyleLbl="fgAcc3" presStyleIdx="3" presStyleCnt="4">
        <dgm:presLayoutVars>
          <dgm:chPref val="3"/>
        </dgm:presLayoutVars>
      </dgm:prSet>
      <dgm:spPr/>
    </dgm:pt>
    <dgm:pt modelId="{5DC72C50-C78D-B346-89B0-B33B881CBDB1}" type="pres">
      <dgm:prSet presAssocID="{1C2E1123-B0E5-F443-9BC7-8FC985A5CB58}" presName="hierChild4" presStyleCnt="0"/>
      <dgm:spPr/>
    </dgm:pt>
  </dgm:ptLst>
  <dgm:cxnLst>
    <dgm:cxn modelId="{328A2206-DB47-2941-9FDD-ACF2F631915E}" type="presOf" srcId="{1B4572E9-D056-E246-BE28-378300E03991}" destId="{F0B4C87C-BF95-2A44-B20C-88A7634DDB1F}" srcOrd="0" destOrd="0" presId="urn:microsoft.com/office/officeart/2005/8/layout/hierarchy1"/>
    <dgm:cxn modelId="{8CFB1D0A-9BDE-DB44-A6E9-EE87491BF4FF}" srcId="{42817C03-E82B-1F40-AC09-EE320873B33C}" destId="{6273E7D4-0FB2-2041-B728-B35DEEEA1552}" srcOrd="0" destOrd="0" parTransId="{352101A6-1A82-4244-A66C-E2D11586ED5F}" sibTransId="{EC455F2A-410C-7543-9C56-3CBFA2267F74}"/>
    <dgm:cxn modelId="{1975750E-8CD7-614E-AAE6-03780F6C9BC0}" srcId="{C8CA655D-66CF-254C-8892-5B1208672690}" destId="{2AE93E2C-B90A-B944-A658-1BE8FB6212B4}" srcOrd="1" destOrd="0" parTransId="{5FBD92F7-0ADE-2844-8112-B85F1D7FA049}" sibTransId="{7002C1D2-C493-DF43-808E-DE9A063BCE33}"/>
    <dgm:cxn modelId="{0062DF15-019A-CF4A-999B-4121CF9E7AA3}" type="presOf" srcId="{A28964D8-A155-E14A-9EC5-1E65A719DE4F}" destId="{2A85F94F-4D25-D04A-B23A-9159F05C64F8}" srcOrd="0" destOrd="0" presId="urn:microsoft.com/office/officeart/2005/8/layout/hierarchy1"/>
    <dgm:cxn modelId="{BDA10118-6ADD-6F43-A21A-E840DA37802C}" srcId="{C8CA655D-66CF-254C-8892-5B1208672690}" destId="{A28964D8-A155-E14A-9EC5-1E65A719DE4F}" srcOrd="2" destOrd="0" parTransId="{A7573F48-1E27-754E-869C-C86ECE0878A3}" sibTransId="{86760713-AB48-034D-88F5-DB571478AAC8}"/>
    <dgm:cxn modelId="{F5327E18-207C-9540-AF98-812942752DC6}" srcId="{C8CA655D-66CF-254C-8892-5B1208672690}" destId="{1C2E1123-B0E5-F443-9BC7-8FC985A5CB58}" srcOrd="3" destOrd="0" parTransId="{A2520A3E-4C0A-A540-A2DF-854B216F06D5}" sibTransId="{B2BC454A-50B9-D94A-9197-1B9ADA8C5EC5}"/>
    <dgm:cxn modelId="{49467227-CFCE-5948-BCA8-D65E85C1773D}" type="presOf" srcId="{A2520A3E-4C0A-A540-A2DF-854B216F06D5}" destId="{8F1B1F73-EC78-CD4F-BF6A-5447B522A725}" srcOrd="0" destOrd="0" presId="urn:microsoft.com/office/officeart/2005/8/layout/hierarchy1"/>
    <dgm:cxn modelId="{4C1AAC67-37B7-1F46-B3FD-6F057C3863C6}" type="presOf" srcId="{C8CA655D-66CF-254C-8892-5B1208672690}" destId="{F65A2F9F-9A4A-2E48-94DE-9463D041EFCB}" srcOrd="0" destOrd="0" presId="urn:microsoft.com/office/officeart/2005/8/layout/hierarchy1"/>
    <dgm:cxn modelId="{FD2D406A-A301-8843-A882-7E3EBB863B29}" srcId="{6273E7D4-0FB2-2041-B728-B35DEEEA1552}" destId="{C8CA655D-66CF-254C-8892-5B1208672690}" srcOrd="0" destOrd="0" parTransId="{55B14A1D-5666-9A4E-86BE-976C94F417CD}" sibTransId="{DC9AEAB9-CAD8-4C4E-9CD2-DC737D0F4538}"/>
    <dgm:cxn modelId="{1BB53E6F-D43E-094F-9965-539634E2306D}" srcId="{C8CA655D-66CF-254C-8892-5B1208672690}" destId="{FB07A63E-B2C6-904D-AEE0-BD3175030B16}" srcOrd="0" destOrd="0" parTransId="{1B4572E9-D056-E246-BE28-378300E03991}" sibTransId="{35C97571-5790-E44C-9F7F-1EAA2B465C8B}"/>
    <dgm:cxn modelId="{86FE5A7B-4E44-014F-BE70-CF5726BA34D0}" type="presOf" srcId="{A7573F48-1E27-754E-869C-C86ECE0878A3}" destId="{4DE5CE81-5780-3A43-BDDF-11D0798EFA0D}" srcOrd="0" destOrd="0" presId="urn:microsoft.com/office/officeart/2005/8/layout/hierarchy1"/>
    <dgm:cxn modelId="{FD782E83-9C97-4344-8707-A2FF77940036}" type="presOf" srcId="{6273E7D4-0FB2-2041-B728-B35DEEEA1552}" destId="{4D4000F7-C685-EA4C-860A-0B01FA9B388C}" srcOrd="0" destOrd="0" presId="urn:microsoft.com/office/officeart/2005/8/layout/hierarchy1"/>
    <dgm:cxn modelId="{D751158E-7EF7-6D43-A6F0-30B919C4A7B5}" type="presOf" srcId="{FB07A63E-B2C6-904D-AEE0-BD3175030B16}" destId="{982EF047-1076-F34D-96F9-02AC2D661024}" srcOrd="0" destOrd="0" presId="urn:microsoft.com/office/officeart/2005/8/layout/hierarchy1"/>
    <dgm:cxn modelId="{2304CDA1-E2DE-174F-B238-FEE9A0006D6E}" type="presOf" srcId="{55B14A1D-5666-9A4E-86BE-976C94F417CD}" destId="{8119E95B-DC71-E84F-9A16-88314D43795A}" srcOrd="0" destOrd="0" presId="urn:microsoft.com/office/officeart/2005/8/layout/hierarchy1"/>
    <dgm:cxn modelId="{635541D7-7CB0-FF49-A553-A50B4DBD71B0}" type="presOf" srcId="{5FBD92F7-0ADE-2844-8112-B85F1D7FA049}" destId="{25537F74-3393-FB4E-88FB-64C2A168F48E}" srcOrd="0" destOrd="0" presId="urn:microsoft.com/office/officeart/2005/8/layout/hierarchy1"/>
    <dgm:cxn modelId="{7FB4EAE3-FFED-2D49-ADDE-E7D44F7322B7}" type="presOf" srcId="{1C2E1123-B0E5-F443-9BC7-8FC985A5CB58}" destId="{0A65A871-F073-0044-A6A1-64192F4317BA}" srcOrd="0" destOrd="0" presId="urn:microsoft.com/office/officeart/2005/8/layout/hierarchy1"/>
    <dgm:cxn modelId="{0A813EE9-4462-AF4F-A5E7-13D53BCD97D2}" type="presOf" srcId="{2AE93E2C-B90A-B944-A658-1BE8FB6212B4}" destId="{5C9C8C1E-1635-4647-B93E-A97CF42876F4}" srcOrd="0" destOrd="0" presId="urn:microsoft.com/office/officeart/2005/8/layout/hierarchy1"/>
    <dgm:cxn modelId="{75EEA9F4-4DCE-7A46-9143-66DBFE81F2CF}" type="presOf" srcId="{42817C03-E82B-1F40-AC09-EE320873B33C}" destId="{2C5491A3-3957-374D-BF3F-119B784537D3}" srcOrd="0" destOrd="0" presId="urn:microsoft.com/office/officeart/2005/8/layout/hierarchy1"/>
    <dgm:cxn modelId="{EAAE4B6F-9299-3F4B-B6AC-926A5D14496C}" type="presParOf" srcId="{2C5491A3-3957-374D-BF3F-119B784537D3}" destId="{92BBB2AA-C98D-4C46-A889-49C07066A082}" srcOrd="0" destOrd="0" presId="urn:microsoft.com/office/officeart/2005/8/layout/hierarchy1"/>
    <dgm:cxn modelId="{E253E04F-385A-204C-A742-26C454D748CE}" type="presParOf" srcId="{92BBB2AA-C98D-4C46-A889-49C07066A082}" destId="{6F900CBE-7A66-4A48-8538-5C9D9F3504A8}" srcOrd="0" destOrd="0" presId="urn:microsoft.com/office/officeart/2005/8/layout/hierarchy1"/>
    <dgm:cxn modelId="{2AC0676B-A5FB-C749-AD5F-4020D7122B53}" type="presParOf" srcId="{6F900CBE-7A66-4A48-8538-5C9D9F3504A8}" destId="{4E82270A-A547-7449-9EA3-0B2B62281E40}" srcOrd="0" destOrd="0" presId="urn:microsoft.com/office/officeart/2005/8/layout/hierarchy1"/>
    <dgm:cxn modelId="{1404500A-66B4-EB4E-9CB0-3313AA2DCE43}" type="presParOf" srcId="{6F900CBE-7A66-4A48-8538-5C9D9F3504A8}" destId="{4D4000F7-C685-EA4C-860A-0B01FA9B388C}" srcOrd="1" destOrd="0" presId="urn:microsoft.com/office/officeart/2005/8/layout/hierarchy1"/>
    <dgm:cxn modelId="{CCC8553B-4BA6-064D-99EA-25F42C327446}" type="presParOf" srcId="{92BBB2AA-C98D-4C46-A889-49C07066A082}" destId="{9FDA9117-235B-924C-B973-683773F34410}" srcOrd="1" destOrd="0" presId="urn:microsoft.com/office/officeart/2005/8/layout/hierarchy1"/>
    <dgm:cxn modelId="{F6622734-E51E-BA42-9EC0-CFCBB07967C3}" type="presParOf" srcId="{9FDA9117-235B-924C-B973-683773F34410}" destId="{8119E95B-DC71-E84F-9A16-88314D43795A}" srcOrd="0" destOrd="0" presId="urn:microsoft.com/office/officeart/2005/8/layout/hierarchy1"/>
    <dgm:cxn modelId="{0C55601E-48E3-E14B-9CA6-A66BD10A0679}" type="presParOf" srcId="{9FDA9117-235B-924C-B973-683773F34410}" destId="{E59FD377-5708-DA40-9913-1ACF0898A786}" srcOrd="1" destOrd="0" presId="urn:microsoft.com/office/officeart/2005/8/layout/hierarchy1"/>
    <dgm:cxn modelId="{B80A7BD5-FE09-6445-B820-E16515C8EB39}" type="presParOf" srcId="{E59FD377-5708-DA40-9913-1ACF0898A786}" destId="{B4751275-27B3-AF42-83CC-F30EC1F9446A}" srcOrd="0" destOrd="0" presId="urn:microsoft.com/office/officeart/2005/8/layout/hierarchy1"/>
    <dgm:cxn modelId="{070386F9-5D44-524D-BA4C-B5B648035B29}" type="presParOf" srcId="{B4751275-27B3-AF42-83CC-F30EC1F9446A}" destId="{A8BB3160-F4E5-9F42-9136-44A84662B45D}" srcOrd="0" destOrd="0" presId="urn:microsoft.com/office/officeart/2005/8/layout/hierarchy1"/>
    <dgm:cxn modelId="{37ED0389-1E14-4C4B-80AB-B0EAACFD4BAB}" type="presParOf" srcId="{B4751275-27B3-AF42-83CC-F30EC1F9446A}" destId="{F65A2F9F-9A4A-2E48-94DE-9463D041EFCB}" srcOrd="1" destOrd="0" presId="urn:microsoft.com/office/officeart/2005/8/layout/hierarchy1"/>
    <dgm:cxn modelId="{FA0F86EE-53C8-0C4C-ABB1-823D8460EAC0}" type="presParOf" srcId="{E59FD377-5708-DA40-9913-1ACF0898A786}" destId="{B18E430A-D3D8-F142-AE01-29DBBBADEBBD}" srcOrd="1" destOrd="0" presId="urn:microsoft.com/office/officeart/2005/8/layout/hierarchy1"/>
    <dgm:cxn modelId="{E587B401-1283-6943-97BD-DA3B8EA18ACD}" type="presParOf" srcId="{B18E430A-D3D8-F142-AE01-29DBBBADEBBD}" destId="{F0B4C87C-BF95-2A44-B20C-88A7634DDB1F}" srcOrd="0" destOrd="0" presId="urn:microsoft.com/office/officeart/2005/8/layout/hierarchy1"/>
    <dgm:cxn modelId="{50515338-D7C3-0045-B5BE-C33A957C82B1}" type="presParOf" srcId="{B18E430A-D3D8-F142-AE01-29DBBBADEBBD}" destId="{ED30BF68-A628-E443-BDBF-8C507C64CA9E}" srcOrd="1" destOrd="0" presId="urn:microsoft.com/office/officeart/2005/8/layout/hierarchy1"/>
    <dgm:cxn modelId="{1DA0986C-B7D3-DE4F-85C0-6D5FE2E2253E}" type="presParOf" srcId="{ED30BF68-A628-E443-BDBF-8C507C64CA9E}" destId="{E29E74F5-663E-854A-AA31-294FEE4A18C3}" srcOrd="0" destOrd="0" presId="urn:microsoft.com/office/officeart/2005/8/layout/hierarchy1"/>
    <dgm:cxn modelId="{763B1300-D6BB-984D-B2C9-E65D9F5159EB}" type="presParOf" srcId="{E29E74F5-663E-854A-AA31-294FEE4A18C3}" destId="{76E37D7D-466A-6340-ABD9-F5DC2251AE11}" srcOrd="0" destOrd="0" presId="urn:microsoft.com/office/officeart/2005/8/layout/hierarchy1"/>
    <dgm:cxn modelId="{7EEEEED6-C0D9-6A49-BFEB-98CBA4F33F25}" type="presParOf" srcId="{E29E74F5-663E-854A-AA31-294FEE4A18C3}" destId="{982EF047-1076-F34D-96F9-02AC2D661024}" srcOrd="1" destOrd="0" presId="urn:microsoft.com/office/officeart/2005/8/layout/hierarchy1"/>
    <dgm:cxn modelId="{6238F8AC-06BD-0A42-AB41-25FC565A0D88}" type="presParOf" srcId="{ED30BF68-A628-E443-BDBF-8C507C64CA9E}" destId="{214C987E-8982-5048-A339-EE724B4D648C}" srcOrd="1" destOrd="0" presId="urn:microsoft.com/office/officeart/2005/8/layout/hierarchy1"/>
    <dgm:cxn modelId="{281F322E-36A4-BB47-8339-98D5274D0E4D}" type="presParOf" srcId="{B18E430A-D3D8-F142-AE01-29DBBBADEBBD}" destId="{25537F74-3393-FB4E-88FB-64C2A168F48E}" srcOrd="2" destOrd="0" presId="urn:microsoft.com/office/officeart/2005/8/layout/hierarchy1"/>
    <dgm:cxn modelId="{38DF1682-4EC2-C241-B9EB-579528155FA9}" type="presParOf" srcId="{B18E430A-D3D8-F142-AE01-29DBBBADEBBD}" destId="{B6C295D9-DD3E-D14C-98C2-6F963E61105D}" srcOrd="3" destOrd="0" presId="urn:microsoft.com/office/officeart/2005/8/layout/hierarchy1"/>
    <dgm:cxn modelId="{080563EF-2F00-5542-B0B7-9A71C92B7F1C}" type="presParOf" srcId="{B6C295D9-DD3E-D14C-98C2-6F963E61105D}" destId="{75F58184-A55F-C64A-852A-EC77EF277626}" srcOrd="0" destOrd="0" presId="urn:microsoft.com/office/officeart/2005/8/layout/hierarchy1"/>
    <dgm:cxn modelId="{7AAB6801-4709-794B-AE5F-7DA5DE06CD51}" type="presParOf" srcId="{75F58184-A55F-C64A-852A-EC77EF277626}" destId="{90753235-91C4-CF44-88EF-0296A527706F}" srcOrd="0" destOrd="0" presId="urn:microsoft.com/office/officeart/2005/8/layout/hierarchy1"/>
    <dgm:cxn modelId="{AD7D5C27-D959-8E40-8618-D55FF784A1EF}" type="presParOf" srcId="{75F58184-A55F-C64A-852A-EC77EF277626}" destId="{5C9C8C1E-1635-4647-B93E-A97CF42876F4}" srcOrd="1" destOrd="0" presId="urn:microsoft.com/office/officeart/2005/8/layout/hierarchy1"/>
    <dgm:cxn modelId="{50F2C7C1-D3A7-3841-B9B8-453C1EBD672D}" type="presParOf" srcId="{B6C295D9-DD3E-D14C-98C2-6F963E61105D}" destId="{782D1AE6-88E4-7B48-9FD6-29EBDD383068}" srcOrd="1" destOrd="0" presId="urn:microsoft.com/office/officeart/2005/8/layout/hierarchy1"/>
    <dgm:cxn modelId="{B6F85AA5-8854-6A46-8C63-21425D439255}" type="presParOf" srcId="{B18E430A-D3D8-F142-AE01-29DBBBADEBBD}" destId="{4DE5CE81-5780-3A43-BDDF-11D0798EFA0D}" srcOrd="4" destOrd="0" presId="urn:microsoft.com/office/officeart/2005/8/layout/hierarchy1"/>
    <dgm:cxn modelId="{C288DF7C-3884-9A46-A9C4-DFB8D2FFFFAC}" type="presParOf" srcId="{B18E430A-D3D8-F142-AE01-29DBBBADEBBD}" destId="{B9321E22-1CB2-9344-9286-4BA0F8B38F62}" srcOrd="5" destOrd="0" presId="urn:microsoft.com/office/officeart/2005/8/layout/hierarchy1"/>
    <dgm:cxn modelId="{1026D90D-A481-4747-BD33-B799E5ED2462}" type="presParOf" srcId="{B9321E22-1CB2-9344-9286-4BA0F8B38F62}" destId="{01C20E83-0714-A345-A7B4-999F9B93E7A7}" srcOrd="0" destOrd="0" presId="urn:microsoft.com/office/officeart/2005/8/layout/hierarchy1"/>
    <dgm:cxn modelId="{12EBAD2F-03B3-CA41-A9C1-C635478B7AF0}" type="presParOf" srcId="{01C20E83-0714-A345-A7B4-999F9B93E7A7}" destId="{480E7B84-9730-8D46-9485-016AE75E671C}" srcOrd="0" destOrd="0" presId="urn:microsoft.com/office/officeart/2005/8/layout/hierarchy1"/>
    <dgm:cxn modelId="{2E5883CB-A588-8C4D-A45B-8A8E07FF7ECC}" type="presParOf" srcId="{01C20E83-0714-A345-A7B4-999F9B93E7A7}" destId="{2A85F94F-4D25-D04A-B23A-9159F05C64F8}" srcOrd="1" destOrd="0" presId="urn:microsoft.com/office/officeart/2005/8/layout/hierarchy1"/>
    <dgm:cxn modelId="{6EF2C3F4-1C2A-A64D-9B08-FA92E3653EE9}" type="presParOf" srcId="{B9321E22-1CB2-9344-9286-4BA0F8B38F62}" destId="{4D3451FC-9B6B-7D42-A6F1-98463646B70B}" srcOrd="1" destOrd="0" presId="urn:microsoft.com/office/officeart/2005/8/layout/hierarchy1"/>
    <dgm:cxn modelId="{6EBE7858-3C07-9A49-974E-6A6884DEB0FD}" type="presParOf" srcId="{B18E430A-D3D8-F142-AE01-29DBBBADEBBD}" destId="{8F1B1F73-EC78-CD4F-BF6A-5447B522A725}" srcOrd="6" destOrd="0" presId="urn:microsoft.com/office/officeart/2005/8/layout/hierarchy1"/>
    <dgm:cxn modelId="{DE3449FA-EBA3-7046-9B24-E73532DFE30D}" type="presParOf" srcId="{B18E430A-D3D8-F142-AE01-29DBBBADEBBD}" destId="{83AF5E68-64F4-7641-8665-3FA5619321D7}" srcOrd="7" destOrd="0" presId="urn:microsoft.com/office/officeart/2005/8/layout/hierarchy1"/>
    <dgm:cxn modelId="{8A9CB729-6A26-7444-90E4-0275ADDF7D17}" type="presParOf" srcId="{83AF5E68-64F4-7641-8665-3FA5619321D7}" destId="{F937ED87-5F88-5942-8B78-F41C7B7BE06F}" srcOrd="0" destOrd="0" presId="urn:microsoft.com/office/officeart/2005/8/layout/hierarchy1"/>
    <dgm:cxn modelId="{2B59C87E-8DE1-E547-9438-115BF6C423EB}" type="presParOf" srcId="{F937ED87-5F88-5942-8B78-F41C7B7BE06F}" destId="{EA80EE31-6C1C-7B40-8810-78FEE63BB42A}" srcOrd="0" destOrd="0" presId="urn:microsoft.com/office/officeart/2005/8/layout/hierarchy1"/>
    <dgm:cxn modelId="{A1D602AB-CE32-D74B-A662-D2417D77C410}" type="presParOf" srcId="{F937ED87-5F88-5942-8B78-F41C7B7BE06F}" destId="{0A65A871-F073-0044-A6A1-64192F4317BA}" srcOrd="1" destOrd="0" presId="urn:microsoft.com/office/officeart/2005/8/layout/hierarchy1"/>
    <dgm:cxn modelId="{99FEDE0B-2689-BB4A-900D-1D65E7F60A7D}" type="presParOf" srcId="{83AF5E68-64F4-7641-8665-3FA5619321D7}" destId="{5DC72C50-C78D-B346-89B0-B33B881CBD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817C03-E82B-1F40-AC09-EE320873B33C}" type="doc">
      <dgm:prSet loTypeId="urn:microsoft.com/office/officeart/2005/8/layout/hierarchy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73E7D4-0FB2-2041-B728-B35DEEEA1552}">
      <dgm:prSet phldrT="[Text]"/>
      <dgm:spPr/>
      <dgm:t>
        <a:bodyPr/>
        <a:lstStyle/>
        <a:p>
          <a:r>
            <a:rPr lang="en-US" dirty="0"/>
            <a:t>Why Write?</a:t>
          </a:r>
        </a:p>
      </dgm:t>
    </dgm:pt>
    <dgm:pt modelId="{352101A6-1A82-4244-A66C-E2D11586ED5F}" type="parTrans" cxnId="{8CFB1D0A-9BDE-DB44-A6E9-EE87491BF4FF}">
      <dgm:prSet/>
      <dgm:spPr/>
      <dgm:t>
        <a:bodyPr/>
        <a:lstStyle/>
        <a:p>
          <a:endParaRPr lang="en-US"/>
        </a:p>
      </dgm:t>
    </dgm:pt>
    <dgm:pt modelId="{EC455F2A-410C-7543-9C56-3CBFA2267F74}" type="sibTrans" cxnId="{8CFB1D0A-9BDE-DB44-A6E9-EE87491BF4FF}">
      <dgm:prSet/>
      <dgm:spPr/>
      <dgm:t>
        <a:bodyPr/>
        <a:lstStyle/>
        <a:p>
          <a:endParaRPr lang="en-US"/>
        </a:p>
      </dgm:t>
    </dgm:pt>
    <dgm:pt modelId="{C8CA655D-66CF-254C-8892-5B1208672690}">
      <dgm:prSet phldrT="[Text]"/>
      <dgm:spPr/>
      <dgm:t>
        <a:bodyPr/>
        <a:lstStyle/>
        <a:p>
          <a:r>
            <a:rPr lang="en-US" dirty="0"/>
            <a:t>To perform for reader</a:t>
          </a:r>
        </a:p>
      </dgm:t>
    </dgm:pt>
    <dgm:pt modelId="{55B14A1D-5666-9A4E-86BE-976C94F417CD}" type="parTrans" cxnId="{FD2D406A-A301-8843-A882-7E3EBB863B29}">
      <dgm:prSet/>
      <dgm:spPr/>
      <dgm:t>
        <a:bodyPr/>
        <a:lstStyle/>
        <a:p>
          <a:endParaRPr lang="en-US"/>
        </a:p>
      </dgm:t>
    </dgm:pt>
    <dgm:pt modelId="{DC9AEAB9-CAD8-4C4E-9CD2-DC737D0F4538}" type="sibTrans" cxnId="{FD2D406A-A301-8843-A882-7E3EBB863B29}">
      <dgm:prSet/>
      <dgm:spPr/>
      <dgm:t>
        <a:bodyPr/>
        <a:lstStyle/>
        <a:p>
          <a:endParaRPr lang="en-US"/>
        </a:p>
      </dgm:t>
    </dgm:pt>
    <dgm:pt modelId="{FB07A63E-B2C6-904D-AEE0-BD3175030B16}">
      <dgm:prSet phldrT="[Text]"/>
      <dgm:spPr/>
      <dgm:t>
        <a:bodyPr/>
        <a:lstStyle/>
        <a:p>
          <a:r>
            <a:rPr lang="en-US" dirty="0"/>
            <a:t>Understanding</a:t>
          </a:r>
        </a:p>
      </dgm:t>
    </dgm:pt>
    <dgm:pt modelId="{1B4572E9-D056-E246-BE28-378300E03991}" type="parTrans" cxnId="{1BB53E6F-D43E-094F-9965-539634E2306D}">
      <dgm:prSet/>
      <dgm:spPr/>
      <dgm:t>
        <a:bodyPr/>
        <a:lstStyle/>
        <a:p>
          <a:endParaRPr lang="en-US"/>
        </a:p>
      </dgm:t>
    </dgm:pt>
    <dgm:pt modelId="{35C97571-5790-E44C-9F7F-1EAA2B465C8B}" type="sibTrans" cxnId="{1BB53E6F-D43E-094F-9965-539634E2306D}">
      <dgm:prSet/>
      <dgm:spPr/>
      <dgm:t>
        <a:bodyPr/>
        <a:lstStyle/>
        <a:p>
          <a:endParaRPr lang="en-US"/>
        </a:p>
      </dgm:t>
    </dgm:pt>
    <dgm:pt modelId="{2AE93E2C-B90A-B944-A658-1BE8FB6212B4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5FBD92F7-0ADE-2844-8112-B85F1D7FA049}" type="parTrans" cxnId="{1975750E-8CD7-614E-AAE6-03780F6C9BC0}">
      <dgm:prSet/>
      <dgm:spPr/>
      <dgm:t>
        <a:bodyPr/>
        <a:lstStyle/>
        <a:p>
          <a:endParaRPr lang="en-US"/>
        </a:p>
      </dgm:t>
    </dgm:pt>
    <dgm:pt modelId="{7002C1D2-C493-DF43-808E-DE9A063BCE33}" type="sibTrans" cxnId="{1975750E-8CD7-614E-AAE6-03780F6C9BC0}">
      <dgm:prSet/>
      <dgm:spPr/>
      <dgm:t>
        <a:bodyPr/>
        <a:lstStyle/>
        <a:p>
          <a:endParaRPr lang="en-US"/>
        </a:p>
      </dgm:t>
    </dgm:pt>
    <dgm:pt modelId="{A28964D8-A155-E14A-9EC5-1E65A719DE4F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A7573F48-1E27-754E-869C-C86ECE0878A3}" type="parTrans" cxnId="{BDA10118-6ADD-6F43-A21A-E840DA37802C}">
      <dgm:prSet/>
      <dgm:spPr/>
      <dgm:t>
        <a:bodyPr/>
        <a:lstStyle/>
        <a:p>
          <a:endParaRPr lang="en-US"/>
        </a:p>
      </dgm:t>
    </dgm:pt>
    <dgm:pt modelId="{86760713-AB48-034D-88F5-DB571478AAC8}" type="sibTrans" cxnId="{BDA10118-6ADD-6F43-A21A-E840DA37802C}">
      <dgm:prSet/>
      <dgm:spPr/>
      <dgm:t>
        <a:bodyPr/>
        <a:lstStyle/>
        <a:p>
          <a:endParaRPr lang="en-US"/>
        </a:p>
      </dgm:t>
    </dgm:pt>
    <dgm:pt modelId="{1C2E1123-B0E5-F443-9BC7-8FC985A5CB58}">
      <dgm:prSet phldrT="[Text]"/>
      <dgm:spPr/>
      <dgm:t>
        <a:bodyPr/>
        <a:lstStyle/>
        <a:p>
          <a:r>
            <a:rPr lang="en-US" dirty="0"/>
            <a:t>Novel idea</a:t>
          </a:r>
        </a:p>
      </dgm:t>
    </dgm:pt>
    <dgm:pt modelId="{B2BC454A-50B9-D94A-9197-1B9ADA8C5EC5}" type="sibTrans" cxnId="{F5327E18-207C-9540-AF98-812942752DC6}">
      <dgm:prSet/>
      <dgm:spPr/>
      <dgm:t>
        <a:bodyPr/>
        <a:lstStyle/>
        <a:p>
          <a:endParaRPr lang="en-US"/>
        </a:p>
      </dgm:t>
    </dgm:pt>
    <dgm:pt modelId="{A2520A3E-4C0A-A540-A2DF-854B216F06D5}" type="parTrans" cxnId="{F5327E18-207C-9540-AF98-812942752DC6}">
      <dgm:prSet/>
      <dgm:spPr/>
      <dgm:t>
        <a:bodyPr/>
        <a:lstStyle/>
        <a:p>
          <a:endParaRPr lang="en-US"/>
        </a:p>
      </dgm:t>
    </dgm:pt>
    <dgm:pt modelId="{2C5491A3-3957-374D-BF3F-119B784537D3}" type="pres">
      <dgm:prSet presAssocID="{42817C03-E82B-1F40-AC09-EE320873B3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BBB2AA-C98D-4C46-A889-49C07066A082}" type="pres">
      <dgm:prSet presAssocID="{6273E7D4-0FB2-2041-B728-B35DEEEA1552}" presName="hierRoot1" presStyleCnt="0"/>
      <dgm:spPr/>
    </dgm:pt>
    <dgm:pt modelId="{6F900CBE-7A66-4A48-8538-5C9D9F3504A8}" type="pres">
      <dgm:prSet presAssocID="{6273E7D4-0FB2-2041-B728-B35DEEEA1552}" presName="composite" presStyleCnt="0"/>
      <dgm:spPr/>
    </dgm:pt>
    <dgm:pt modelId="{4E82270A-A547-7449-9EA3-0B2B62281E40}" type="pres">
      <dgm:prSet presAssocID="{6273E7D4-0FB2-2041-B728-B35DEEEA1552}" presName="background" presStyleLbl="node0" presStyleIdx="0" presStyleCnt="1"/>
      <dgm:spPr/>
    </dgm:pt>
    <dgm:pt modelId="{4D4000F7-C685-EA4C-860A-0B01FA9B388C}" type="pres">
      <dgm:prSet presAssocID="{6273E7D4-0FB2-2041-B728-B35DEEEA1552}" presName="text" presStyleLbl="fgAcc0" presStyleIdx="0" presStyleCnt="1">
        <dgm:presLayoutVars>
          <dgm:chPref val="3"/>
        </dgm:presLayoutVars>
      </dgm:prSet>
      <dgm:spPr/>
    </dgm:pt>
    <dgm:pt modelId="{9FDA9117-235B-924C-B973-683773F34410}" type="pres">
      <dgm:prSet presAssocID="{6273E7D4-0FB2-2041-B728-B35DEEEA1552}" presName="hierChild2" presStyleCnt="0"/>
      <dgm:spPr/>
    </dgm:pt>
    <dgm:pt modelId="{8119E95B-DC71-E84F-9A16-88314D43795A}" type="pres">
      <dgm:prSet presAssocID="{55B14A1D-5666-9A4E-86BE-976C94F417CD}" presName="Name10" presStyleLbl="parChTrans1D2" presStyleIdx="0" presStyleCnt="1"/>
      <dgm:spPr/>
    </dgm:pt>
    <dgm:pt modelId="{E59FD377-5708-DA40-9913-1ACF0898A786}" type="pres">
      <dgm:prSet presAssocID="{C8CA655D-66CF-254C-8892-5B1208672690}" presName="hierRoot2" presStyleCnt="0"/>
      <dgm:spPr/>
    </dgm:pt>
    <dgm:pt modelId="{B4751275-27B3-AF42-83CC-F30EC1F9446A}" type="pres">
      <dgm:prSet presAssocID="{C8CA655D-66CF-254C-8892-5B1208672690}" presName="composite2" presStyleCnt="0"/>
      <dgm:spPr/>
    </dgm:pt>
    <dgm:pt modelId="{A8BB3160-F4E5-9F42-9136-44A84662B45D}" type="pres">
      <dgm:prSet presAssocID="{C8CA655D-66CF-254C-8892-5B1208672690}" presName="background2" presStyleLbl="node2" presStyleIdx="0" presStyleCnt="1"/>
      <dgm:spPr/>
    </dgm:pt>
    <dgm:pt modelId="{F65A2F9F-9A4A-2E48-94DE-9463D041EFCB}" type="pres">
      <dgm:prSet presAssocID="{C8CA655D-66CF-254C-8892-5B1208672690}" presName="text2" presStyleLbl="fgAcc2" presStyleIdx="0" presStyleCnt="1">
        <dgm:presLayoutVars>
          <dgm:chPref val="3"/>
        </dgm:presLayoutVars>
      </dgm:prSet>
      <dgm:spPr/>
    </dgm:pt>
    <dgm:pt modelId="{B18E430A-D3D8-F142-AE01-29DBBBADEBBD}" type="pres">
      <dgm:prSet presAssocID="{C8CA655D-66CF-254C-8892-5B1208672690}" presName="hierChild3" presStyleCnt="0"/>
      <dgm:spPr/>
    </dgm:pt>
    <dgm:pt modelId="{F0B4C87C-BF95-2A44-B20C-88A7634DDB1F}" type="pres">
      <dgm:prSet presAssocID="{1B4572E9-D056-E246-BE28-378300E03991}" presName="Name17" presStyleLbl="parChTrans1D3" presStyleIdx="0" presStyleCnt="4"/>
      <dgm:spPr/>
    </dgm:pt>
    <dgm:pt modelId="{ED30BF68-A628-E443-BDBF-8C507C64CA9E}" type="pres">
      <dgm:prSet presAssocID="{FB07A63E-B2C6-904D-AEE0-BD3175030B16}" presName="hierRoot3" presStyleCnt="0"/>
      <dgm:spPr/>
    </dgm:pt>
    <dgm:pt modelId="{E29E74F5-663E-854A-AA31-294FEE4A18C3}" type="pres">
      <dgm:prSet presAssocID="{FB07A63E-B2C6-904D-AEE0-BD3175030B16}" presName="composite3" presStyleCnt="0"/>
      <dgm:spPr/>
    </dgm:pt>
    <dgm:pt modelId="{76E37D7D-466A-6340-ABD9-F5DC2251AE11}" type="pres">
      <dgm:prSet presAssocID="{FB07A63E-B2C6-904D-AEE0-BD3175030B16}" presName="background3" presStyleLbl="node3" presStyleIdx="0" presStyleCnt="4"/>
      <dgm:spPr/>
    </dgm:pt>
    <dgm:pt modelId="{982EF047-1076-F34D-96F9-02AC2D661024}" type="pres">
      <dgm:prSet presAssocID="{FB07A63E-B2C6-904D-AEE0-BD3175030B16}" presName="text3" presStyleLbl="fgAcc3" presStyleIdx="0" presStyleCnt="4">
        <dgm:presLayoutVars>
          <dgm:chPref val="3"/>
        </dgm:presLayoutVars>
      </dgm:prSet>
      <dgm:spPr/>
    </dgm:pt>
    <dgm:pt modelId="{214C987E-8982-5048-A339-EE724B4D648C}" type="pres">
      <dgm:prSet presAssocID="{FB07A63E-B2C6-904D-AEE0-BD3175030B16}" presName="hierChild4" presStyleCnt="0"/>
      <dgm:spPr/>
    </dgm:pt>
    <dgm:pt modelId="{25537F74-3393-FB4E-88FB-64C2A168F48E}" type="pres">
      <dgm:prSet presAssocID="{5FBD92F7-0ADE-2844-8112-B85F1D7FA049}" presName="Name17" presStyleLbl="parChTrans1D3" presStyleIdx="1" presStyleCnt="4"/>
      <dgm:spPr/>
    </dgm:pt>
    <dgm:pt modelId="{B6C295D9-DD3E-D14C-98C2-6F963E61105D}" type="pres">
      <dgm:prSet presAssocID="{2AE93E2C-B90A-B944-A658-1BE8FB6212B4}" presName="hierRoot3" presStyleCnt="0"/>
      <dgm:spPr/>
    </dgm:pt>
    <dgm:pt modelId="{75F58184-A55F-C64A-852A-EC77EF277626}" type="pres">
      <dgm:prSet presAssocID="{2AE93E2C-B90A-B944-A658-1BE8FB6212B4}" presName="composite3" presStyleCnt="0"/>
      <dgm:spPr/>
    </dgm:pt>
    <dgm:pt modelId="{90753235-91C4-CF44-88EF-0296A527706F}" type="pres">
      <dgm:prSet presAssocID="{2AE93E2C-B90A-B944-A658-1BE8FB6212B4}" presName="background3" presStyleLbl="node3" presStyleIdx="1" presStyleCnt="4"/>
      <dgm:spPr/>
    </dgm:pt>
    <dgm:pt modelId="{5C9C8C1E-1635-4647-B93E-A97CF42876F4}" type="pres">
      <dgm:prSet presAssocID="{2AE93E2C-B90A-B944-A658-1BE8FB6212B4}" presName="text3" presStyleLbl="fgAcc3" presStyleIdx="1" presStyleCnt="4">
        <dgm:presLayoutVars>
          <dgm:chPref val="3"/>
        </dgm:presLayoutVars>
      </dgm:prSet>
      <dgm:spPr/>
    </dgm:pt>
    <dgm:pt modelId="{782D1AE6-88E4-7B48-9FD6-29EBDD383068}" type="pres">
      <dgm:prSet presAssocID="{2AE93E2C-B90A-B944-A658-1BE8FB6212B4}" presName="hierChild4" presStyleCnt="0"/>
      <dgm:spPr/>
    </dgm:pt>
    <dgm:pt modelId="{4DE5CE81-5780-3A43-BDDF-11D0798EFA0D}" type="pres">
      <dgm:prSet presAssocID="{A7573F48-1E27-754E-869C-C86ECE0878A3}" presName="Name17" presStyleLbl="parChTrans1D3" presStyleIdx="2" presStyleCnt="4"/>
      <dgm:spPr/>
    </dgm:pt>
    <dgm:pt modelId="{B9321E22-1CB2-9344-9286-4BA0F8B38F62}" type="pres">
      <dgm:prSet presAssocID="{A28964D8-A155-E14A-9EC5-1E65A719DE4F}" presName="hierRoot3" presStyleCnt="0"/>
      <dgm:spPr/>
    </dgm:pt>
    <dgm:pt modelId="{01C20E83-0714-A345-A7B4-999F9B93E7A7}" type="pres">
      <dgm:prSet presAssocID="{A28964D8-A155-E14A-9EC5-1E65A719DE4F}" presName="composite3" presStyleCnt="0"/>
      <dgm:spPr/>
    </dgm:pt>
    <dgm:pt modelId="{480E7B84-9730-8D46-9485-016AE75E671C}" type="pres">
      <dgm:prSet presAssocID="{A28964D8-A155-E14A-9EC5-1E65A719DE4F}" presName="background3" presStyleLbl="node3" presStyleIdx="2" presStyleCnt="4"/>
      <dgm:spPr/>
    </dgm:pt>
    <dgm:pt modelId="{2A85F94F-4D25-D04A-B23A-9159F05C64F8}" type="pres">
      <dgm:prSet presAssocID="{A28964D8-A155-E14A-9EC5-1E65A719DE4F}" presName="text3" presStyleLbl="fgAcc3" presStyleIdx="2" presStyleCnt="4">
        <dgm:presLayoutVars>
          <dgm:chPref val="3"/>
        </dgm:presLayoutVars>
      </dgm:prSet>
      <dgm:spPr/>
    </dgm:pt>
    <dgm:pt modelId="{4D3451FC-9B6B-7D42-A6F1-98463646B70B}" type="pres">
      <dgm:prSet presAssocID="{A28964D8-A155-E14A-9EC5-1E65A719DE4F}" presName="hierChild4" presStyleCnt="0"/>
      <dgm:spPr/>
    </dgm:pt>
    <dgm:pt modelId="{8F1B1F73-EC78-CD4F-BF6A-5447B522A725}" type="pres">
      <dgm:prSet presAssocID="{A2520A3E-4C0A-A540-A2DF-854B216F06D5}" presName="Name17" presStyleLbl="parChTrans1D3" presStyleIdx="3" presStyleCnt="4"/>
      <dgm:spPr/>
    </dgm:pt>
    <dgm:pt modelId="{83AF5E68-64F4-7641-8665-3FA5619321D7}" type="pres">
      <dgm:prSet presAssocID="{1C2E1123-B0E5-F443-9BC7-8FC985A5CB58}" presName="hierRoot3" presStyleCnt="0"/>
      <dgm:spPr/>
    </dgm:pt>
    <dgm:pt modelId="{F937ED87-5F88-5942-8B78-F41C7B7BE06F}" type="pres">
      <dgm:prSet presAssocID="{1C2E1123-B0E5-F443-9BC7-8FC985A5CB58}" presName="composite3" presStyleCnt="0"/>
      <dgm:spPr/>
    </dgm:pt>
    <dgm:pt modelId="{EA80EE31-6C1C-7B40-8810-78FEE63BB42A}" type="pres">
      <dgm:prSet presAssocID="{1C2E1123-B0E5-F443-9BC7-8FC985A5CB58}" presName="background3" presStyleLbl="node3" presStyleIdx="3" presStyleCnt="4"/>
      <dgm:spPr/>
    </dgm:pt>
    <dgm:pt modelId="{0A65A871-F073-0044-A6A1-64192F4317BA}" type="pres">
      <dgm:prSet presAssocID="{1C2E1123-B0E5-F443-9BC7-8FC985A5CB58}" presName="text3" presStyleLbl="fgAcc3" presStyleIdx="3" presStyleCnt="4">
        <dgm:presLayoutVars>
          <dgm:chPref val="3"/>
        </dgm:presLayoutVars>
      </dgm:prSet>
      <dgm:spPr/>
    </dgm:pt>
    <dgm:pt modelId="{5DC72C50-C78D-B346-89B0-B33B881CBDB1}" type="pres">
      <dgm:prSet presAssocID="{1C2E1123-B0E5-F443-9BC7-8FC985A5CB58}" presName="hierChild4" presStyleCnt="0"/>
      <dgm:spPr/>
    </dgm:pt>
  </dgm:ptLst>
  <dgm:cxnLst>
    <dgm:cxn modelId="{328A2206-DB47-2941-9FDD-ACF2F631915E}" type="presOf" srcId="{1B4572E9-D056-E246-BE28-378300E03991}" destId="{F0B4C87C-BF95-2A44-B20C-88A7634DDB1F}" srcOrd="0" destOrd="0" presId="urn:microsoft.com/office/officeart/2005/8/layout/hierarchy1"/>
    <dgm:cxn modelId="{8CFB1D0A-9BDE-DB44-A6E9-EE87491BF4FF}" srcId="{42817C03-E82B-1F40-AC09-EE320873B33C}" destId="{6273E7D4-0FB2-2041-B728-B35DEEEA1552}" srcOrd="0" destOrd="0" parTransId="{352101A6-1A82-4244-A66C-E2D11586ED5F}" sibTransId="{EC455F2A-410C-7543-9C56-3CBFA2267F74}"/>
    <dgm:cxn modelId="{1975750E-8CD7-614E-AAE6-03780F6C9BC0}" srcId="{C8CA655D-66CF-254C-8892-5B1208672690}" destId="{2AE93E2C-B90A-B944-A658-1BE8FB6212B4}" srcOrd="1" destOrd="0" parTransId="{5FBD92F7-0ADE-2844-8112-B85F1D7FA049}" sibTransId="{7002C1D2-C493-DF43-808E-DE9A063BCE33}"/>
    <dgm:cxn modelId="{0062DF15-019A-CF4A-999B-4121CF9E7AA3}" type="presOf" srcId="{A28964D8-A155-E14A-9EC5-1E65A719DE4F}" destId="{2A85F94F-4D25-D04A-B23A-9159F05C64F8}" srcOrd="0" destOrd="0" presId="urn:microsoft.com/office/officeart/2005/8/layout/hierarchy1"/>
    <dgm:cxn modelId="{BDA10118-6ADD-6F43-A21A-E840DA37802C}" srcId="{C8CA655D-66CF-254C-8892-5B1208672690}" destId="{A28964D8-A155-E14A-9EC5-1E65A719DE4F}" srcOrd="2" destOrd="0" parTransId="{A7573F48-1E27-754E-869C-C86ECE0878A3}" sibTransId="{86760713-AB48-034D-88F5-DB571478AAC8}"/>
    <dgm:cxn modelId="{F5327E18-207C-9540-AF98-812942752DC6}" srcId="{C8CA655D-66CF-254C-8892-5B1208672690}" destId="{1C2E1123-B0E5-F443-9BC7-8FC985A5CB58}" srcOrd="3" destOrd="0" parTransId="{A2520A3E-4C0A-A540-A2DF-854B216F06D5}" sibTransId="{B2BC454A-50B9-D94A-9197-1B9ADA8C5EC5}"/>
    <dgm:cxn modelId="{49467227-CFCE-5948-BCA8-D65E85C1773D}" type="presOf" srcId="{A2520A3E-4C0A-A540-A2DF-854B216F06D5}" destId="{8F1B1F73-EC78-CD4F-BF6A-5447B522A725}" srcOrd="0" destOrd="0" presId="urn:microsoft.com/office/officeart/2005/8/layout/hierarchy1"/>
    <dgm:cxn modelId="{4C1AAC67-37B7-1F46-B3FD-6F057C3863C6}" type="presOf" srcId="{C8CA655D-66CF-254C-8892-5B1208672690}" destId="{F65A2F9F-9A4A-2E48-94DE-9463D041EFCB}" srcOrd="0" destOrd="0" presId="urn:microsoft.com/office/officeart/2005/8/layout/hierarchy1"/>
    <dgm:cxn modelId="{FD2D406A-A301-8843-A882-7E3EBB863B29}" srcId="{6273E7D4-0FB2-2041-B728-B35DEEEA1552}" destId="{C8CA655D-66CF-254C-8892-5B1208672690}" srcOrd="0" destOrd="0" parTransId="{55B14A1D-5666-9A4E-86BE-976C94F417CD}" sibTransId="{DC9AEAB9-CAD8-4C4E-9CD2-DC737D0F4538}"/>
    <dgm:cxn modelId="{1BB53E6F-D43E-094F-9965-539634E2306D}" srcId="{C8CA655D-66CF-254C-8892-5B1208672690}" destId="{FB07A63E-B2C6-904D-AEE0-BD3175030B16}" srcOrd="0" destOrd="0" parTransId="{1B4572E9-D056-E246-BE28-378300E03991}" sibTransId="{35C97571-5790-E44C-9F7F-1EAA2B465C8B}"/>
    <dgm:cxn modelId="{86FE5A7B-4E44-014F-BE70-CF5726BA34D0}" type="presOf" srcId="{A7573F48-1E27-754E-869C-C86ECE0878A3}" destId="{4DE5CE81-5780-3A43-BDDF-11D0798EFA0D}" srcOrd="0" destOrd="0" presId="urn:microsoft.com/office/officeart/2005/8/layout/hierarchy1"/>
    <dgm:cxn modelId="{FD782E83-9C97-4344-8707-A2FF77940036}" type="presOf" srcId="{6273E7D4-0FB2-2041-B728-B35DEEEA1552}" destId="{4D4000F7-C685-EA4C-860A-0B01FA9B388C}" srcOrd="0" destOrd="0" presId="urn:microsoft.com/office/officeart/2005/8/layout/hierarchy1"/>
    <dgm:cxn modelId="{D751158E-7EF7-6D43-A6F0-30B919C4A7B5}" type="presOf" srcId="{FB07A63E-B2C6-904D-AEE0-BD3175030B16}" destId="{982EF047-1076-F34D-96F9-02AC2D661024}" srcOrd="0" destOrd="0" presId="urn:microsoft.com/office/officeart/2005/8/layout/hierarchy1"/>
    <dgm:cxn modelId="{2304CDA1-E2DE-174F-B238-FEE9A0006D6E}" type="presOf" srcId="{55B14A1D-5666-9A4E-86BE-976C94F417CD}" destId="{8119E95B-DC71-E84F-9A16-88314D43795A}" srcOrd="0" destOrd="0" presId="urn:microsoft.com/office/officeart/2005/8/layout/hierarchy1"/>
    <dgm:cxn modelId="{635541D7-7CB0-FF49-A553-A50B4DBD71B0}" type="presOf" srcId="{5FBD92F7-0ADE-2844-8112-B85F1D7FA049}" destId="{25537F74-3393-FB4E-88FB-64C2A168F48E}" srcOrd="0" destOrd="0" presId="urn:microsoft.com/office/officeart/2005/8/layout/hierarchy1"/>
    <dgm:cxn modelId="{7FB4EAE3-FFED-2D49-ADDE-E7D44F7322B7}" type="presOf" srcId="{1C2E1123-B0E5-F443-9BC7-8FC985A5CB58}" destId="{0A65A871-F073-0044-A6A1-64192F4317BA}" srcOrd="0" destOrd="0" presId="urn:microsoft.com/office/officeart/2005/8/layout/hierarchy1"/>
    <dgm:cxn modelId="{0A813EE9-4462-AF4F-A5E7-13D53BCD97D2}" type="presOf" srcId="{2AE93E2C-B90A-B944-A658-1BE8FB6212B4}" destId="{5C9C8C1E-1635-4647-B93E-A97CF42876F4}" srcOrd="0" destOrd="0" presId="urn:microsoft.com/office/officeart/2005/8/layout/hierarchy1"/>
    <dgm:cxn modelId="{75EEA9F4-4DCE-7A46-9143-66DBFE81F2CF}" type="presOf" srcId="{42817C03-E82B-1F40-AC09-EE320873B33C}" destId="{2C5491A3-3957-374D-BF3F-119B784537D3}" srcOrd="0" destOrd="0" presId="urn:microsoft.com/office/officeart/2005/8/layout/hierarchy1"/>
    <dgm:cxn modelId="{EAAE4B6F-9299-3F4B-B6AC-926A5D14496C}" type="presParOf" srcId="{2C5491A3-3957-374D-BF3F-119B784537D3}" destId="{92BBB2AA-C98D-4C46-A889-49C07066A082}" srcOrd="0" destOrd="0" presId="urn:microsoft.com/office/officeart/2005/8/layout/hierarchy1"/>
    <dgm:cxn modelId="{E253E04F-385A-204C-A742-26C454D748CE}" type="presParOf" srcId="{92BBB2AA-C98D-4C46-A889-49C07066A082}" destId="{6F900CBE-7A66-4A48-8538-5C9D9F3504A8}" srcOrd="0" destOrd="0" presId="urn:microsoft.com/office/officeart/2005/8/layout/hierarchy1"/>
    <dgm:cxn modelId="{2AC0676B-A5FB-C749-AD5F-4020D7122B53}" type="presParOf" srcId="{6F900CBE-7A66-4A48-8538-5C9D9F3504A8}" destId="{4E82270A-A547-7449-9EA3-0B2B62281E40}" srcOrd="0" destOrd="0" presId="urn:microsoft.com/office/officeart/2005/8/layout/hierarchy1"/>
    <dgm:cxn modelId="{1404500A-66B4-EB4E-9CB0-3313AA2DCE43}" type="presParOf" srcId="{6F900CBE-7A66-4A48-8538-5C9D9F3504A8}" destId="{4D4000F7-C685-EA4C-860A-0B01FA9B388C}" srcOrd="1" destOrd="0" presId="urn:microsoft.com/office/officeart/2005/8/layout/hierarchy1"/>
    <dgm:cxn modelId="{CCC8553B-4BA6-064D-99EA-25F42C327446}" type="presParOf" srcId="{92BBB2AA-C98D-4C46-A889-49C07066A082}" destId="{9FDA9117-235B-924C-B973-683773F34410}" srcOrd="1" destOrd="0" presId="urn:microsoft.com/office/officeart/2005/8/layout/hierarchy1"/>
    <dgm:cxn modelId="{F6622734-E51E-BA42-9EC0-CFCBB07967C3}" type="presParOf" srcId="{9FDA9117-235B-924C-B973-683773F34410}" destId="{8119E95B-DC71-E84F-9A16-88314D43795A}" srcOrd="0" destOrd="0" presId="urn:microsoft.com/office/officeart/2005/8/layout/hierarchy1"/>
    <dgm:cxn modelId="{0C55601E-48E3-E14B-9CA6-A66BD10A0679}" type="presParOf" srcId="{9FDA9117-235B-924C-B973-683773F34410}" destId="{E59FD377-5708-DA40-9913-1ACF0898A786}" srcOrd="1" destOrd="0" presId="urn:microsoft.com/office/officeart/2005/8/layout/hierarchy1"/>
    <dgm:cxn modelId="{B80A7BD5-FE09-6445-B820-E16515C8EB39}" type="presParOf" srcId="{E59FD377-5708-DA40-9913-1ACF0898A786}" destId="{B4751275-27B3-AF42-83CC-F30EC1F9446A}" srcOrd="0" destOrd="0" presId="urn:microsoft.com/office/officeart/2005/8/layout/hierarchy1"/>
    <dgm:cxn modelId="{070386F9-5D44-524D-BA4C-B5B648035B29}" type="presParOf" srcId="{B4751275-27B3-AF42-83CC-F30EC1F9446A}" destId="{A8BB3160-F4E5-9F42-9136-44A84662B45D}" srcOrd="0" destOrd="0" presId="urn:microsoft.com/office/officeart/2005/8/layout/hierarchy1"/>
    <dgm:cxn modelId="{37ED0389-1E14-4C4B-80AB-B0EAACFD4BAB}" type="presParOf" srcId="{B4751275-27B3-AF42-83CC-F30EC1F9446A}" destId="{F65A2F9F-9A4A-2E48-94DE-9463D041EFCB}" srcOrd="1" destOrd="0" presId="urn:microsoft.com/office/officeart/2005/8/layout/hierarchy1"/>
    <dgm:cxn modelId="{FA0F86EE-53C8-0C4C-ABB1-823D8460EAC0}" type="presParOf" srcId="{E59FD377-5708-DA40-9913-1ACF0898A786}" destId="{B18E430A-D3D8-F142-AE01-29DBBBADEBBD}" srcOrd="1" destOrd="0" presId="urn:microsoft.com/office/officeart/2005/8/layout/hierarchy1"/>
    <dgm:cxn modelId="{E587B401-1283-6943-97BD-DA3B8EA18ACD}" type="presParOf" srcId="{B18E430A-D3D8-F142-AE01-29DBBBADEBBD}" destId="{F0B4C87C-BF95-2A44-B20C-88A7634DDB1F}" srcOrd="0" destOrd="0" presId="urn:microsoft.com/office/officeart/2005/8/layout/hierarchy1"/>
    <dgm:cxn modelId="{50515338-D7C3-0045-B5BE-C33A957C82B1}" type="presParOf" srcId="{B18E430A-D3D8-F142-AE01-29DBBBADEBBD}" destId="{ED30BF68-A628-E443-BDBF-8C507C64CA9E}" srcOrd="1" destOrd="0" presId="urn:microsoft.com/office/officeart/2005/8/layout/hierarchy1"/>
    <dgm:cxn modelId="{1DA0986C-B7D3-DE4F-85C0-6D5FE2E2253E}" type="presParOf" srcId="{ED30BF68-A628-E443-BDBF-8C507C64CA9E}" destId="{E29E74F5-663E-854A-AA31-294FEE4A18C3}" srcOrd="0" destOrd="0" presId="urn:microsoft.com/office/officeart/2005/8/layout/hierarchy1"/>
    <dgm:cxn modelId="{763B1300-D6BB-984D-B2C9-E65D9F5159EB}" type="presParOf" srcId="{E29E74F5-663E-854A-AA31-294FEE4A18C3}" destId="{76E37D7D-466A-6340-ABD9-F5DC2251AE11}" srcOrd="0" destOrd="0" presId="urn:microsoft.com/office/officeart/2005/8/layout/hierarchy1"/>
    <dgm:cxn modelId="{7EEEEED6-C0D9-6A49-BFEB-98CBA4F33F25}" type="presParOf" srcId="{E29E74F5-663E-854A-AA31-294FEE4A18C3}" destId="{982EF047-1076-F34D-96F9-02AC2D661024}" srcOrd="1" destOrd="0" presId="urn:microsoft.com/office/officeart/2005/8/layout/hierarchy1"/>
    <dgm:cxn modelId="{6238F8AC-06BD-0A42-AB41-25FC565A0D88}" type="presParOf" srcId="{ED30BF68-A628-E443-BDBF-8C507C64CA9E}" destId="{214C987E-8982-5048-A339-EE724B4D648C}" srcOrd="1" destOrd="0" presId="urn:microsoft.com/office/officeart/2005/8/layout/hierarchy1"/>
    <dgm:cxn modelId="{281F322E-36A4-BB47-8339-98D5274D0E4D}" type="presParOf" srcId="{B18E430A-D3D8-F142-AE01-29DBBBADEBBD}" destId="{25537F74-3393-FB4E-88FB-64C2A168F48E}" srcOrd="2" destOrd="0" presId="urn:microsoft.com/office/officeart/2005/8/layout/hierarchy1"/>
    <dgm:cxn modelId="{38DF1682-4EC2-C241-B9EB-579528155FA9}" type="presParOf" srcId="{B18E430A-D3D8-F142-AE01-29DBBBADEBBD}" destId="{B6C295D9-DD3E-D14C-98C2-6F963E61105D}" srcOrd="3" destOrd="0" presId="urn:microsoft.com/office/officeart/2005/8/layout/hierarchy1"/>
    <dgm:cxn modelId="{080563EF-2F00-5542-B0B7-9A71C92B7F1C}" type="presParOf" srcId="{B6C295D9-DD3E-D14C-98C2-6F963E61105D}" destId="{75F58184-A55F-C64A-852A-EC77EF277626}" srcOrd="0" destOrd="0" presId="urn:microsoft.com/office/officeart/2005/8/layout/hierarchy1"/>
    <dgm:cxn modelId="{7AAB6801-4709-794B-AE5F-7DA5DE06CD51}" type="presParOf" srcId="{75F58184-A55F-C64A-852A-EC77EF277626}" destId="{90753235-91C4-CF44-88EF-0296A527706F}" srcOrd="0" destOrd="0" presId="urn:microsoft.com/office/officeart/2005/8/layout/hierarchy1"/>
    <dgm:cxn modelId="{AD7D5C27-D959-8E40-8618-D55FF784A1EF}" type="presParOf" srcId="{75F58184-A55F-C64A-852A-EC77EF277626}" destId="{5C9C8C1E-1635-4647-B93E-A97CF42876F4}" srcOrd="1" destOrd="0" presId="urn:microsoft.com/office/officeart/2005/8/layout/hierarchy1"/>
    <dgm:cxn modelId="{50F2C7C1-D3A7-3841-B9B8-453C1EBD672D}" type="presParOf" srcId="{B6C295D9-DD3E-D14C-98C2-6F963E61105D}" destId="{782D1AE6-88E4-7B48-9FD6-29EBDD383068}" srcOrd="1" destOrd="0" presId="urn:microsoft.com/office/officeart/2005/8/layout/hierarchy1"/>
    <dgm:cxn modelId="{B6F85AA5-8854-6A46-8C63-21425D439255}" type="presParOf" srcId="{B18E430A-D3D8-F142-AE01-29DBBBADEBBD}" destId="{4DE5CE81-5780-3A43-BDDF-11D0798EFA0D}" srcOrd="4" destOrd="0" presId="urn:microsoft.com/office/officeart/2005/8/layout/hierarchy1"/>
    <dgm:cxn modelId="{C288DF7C-3884-9A46-A9C4-DFB8D2FFFFAC}" type="presParOf" srcId="{B18E430A-D3D8-F142-AE01-29DBBBADEBBD}" destId="{B9321E22-1CB2-9344-9286-4BA0F8B38F62}" srcOrd="5" destOrd="0" presId="urn:microsoft.com/office/officeart/2005/8/layout/hierarchy1"/>
    <dgm:cxn modelId="{1026D90D-A481-4747-BD33-B799E5ED2462}" type="presParOf" srcId="{B9321E22-1CB2-9344-9286-4BA0F8B38F62}" destId="{01C20E83-0714-A345-A7B4-999F9B93E7A7}" srcOrd="0" destOrd="0" presId="urn:microsoft.com/office/officeart/2005/8/layout/hierarchy1"/>
    <dgm:cxn modelId="{12EBAD2F-03B3-CA41-A9C1-C635478B7AF0}" type="presParOf" srcId="{01C20E83-0714-A345-A7B4-999F9B93E7A7}" destId="{480E7B84-9730-8D46-9485-016AE75E671C}" srcOrd="0" destOrd="0" presId="urn:microsoft.com/office/officeart/2005/8/layout/hierarchy1"/>
    <dgm:cxn modelId="{2E5883CB-A588-8C4D-A45B-8A8E07FF7ECC}" type="presParOf" srcId="{01C20E83-0714-A345-A7B4-999F9B93E7A7}" destId="{2A85F94F-4D25-D04A-B23A-9159F05C64F8}" srcOrd="1" destOrd="0" presId="urn:microsoft.com/office/officeart/2005/8/layout/hierarchy1"/>
    <dgm:cxn modelId="{6EF2C3F4-1C2A-A64D-9B08-FA92E3653EE9}" type="presParOf" srcId="{B9321E22-1CB2-9344-9286-4BA0F8B38F62}" destId="{4D3451FC-9B6B-7D42-A6F1-98463646B70B}" srcOrd="1" destOrd="0" presId="urn:microsoft.com/office/officeart/2005/8/layout/hierarchy1"/>
    <dgm:cxn modelId="{6EBE7858-3C07-9A49-974E-6A6884DEB0FD}" type="presParOf" srcId="{B18E430A-D3D8-F142-AE01-29DBBBADEBBD}" destId="{8F1B1F73-EC78-CD4F-BF6A-5447B522A725}" srcOrd="6" destOrd="0" presId="urn:microsoft.com/office/officeart/2005/8/layout/hierarchy1"/>
    <dgm:cxn modelId="{DE3449FA-EBA3-7046-9B24-E73532DFE30D}" type="presParOf" srcId="{B18E430A-D3D8-F142-AE01-29DBBBADEBBD}" destId="{83AF5E68-64F4-7641-8665-3FA5619321D7}" srcOrd="7" destOrd="0" presId="urn:microsoft.com/office/officeart/2005/8/layout/hierarchy1"/>
    <dgm:cxn modelId="{8A9CB729-6A26-7444-90E4-0275ADDF7D17}" type="presParOf" srcId="{83AF5E68-64F4-7641-8665-3FA5619321D7}" destId="{F937ED87-5F88-5942-8B78-F41C7B7BE06F}" srcOrd="0" destOrd="0" presId="urn:microsoft.com/office/officeart/2005/8/layout/hierarchy1"/>
    <dgm:cxn modelId="{2B59C87E-8DE1-E547-9438-115BF6C423EB}" type="presParOf" srcId="{F937ED87-5F88-5942-8B78-F41C7B7BE06F}" destId="{EA80EE31-6C1C-7B40-8810-78FEE63BB42A}" srcOrd="0" destOrd="0" presId="urn:microsoft.com/office/officeart/2005/8/layout/hierarchy1"/>
    <dgm:cxn modelId="{A1D602AB-CE32-D74B-A662-D2417D77C410}" type="presParOf" srcId="{F937ED87-5F88-5942-8B78-F41C7B7BE06F}" destId="{0A65A871-F073-0044-A6A1-64192F4317BA}" srcOrd="1" destOrd="0" presId="urn:microsoft.com/office/officeart/2005/8/layout/hierarchy1"/>
    <dgm:cxn modelId="{99FEDE0B-2689-BB4A-900D-1D65E7F60A7D}" type="presParOf" srcId="{83AF5E68-64F4-7641-8665-3FA5619321D7}" destId="{5DC72C50-C78D-B346-89B0-B33B881CBD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817C03-E82B-1F40-AC09-EE320873B33C}" type="doc">
      <dgm:prSet loTypeId="urn:microsoft.com/office/officeart/2005/8/layout/hierarchy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73E7D4-0FB2-2041-B728-B35DEEEA1552}">
      <dgm:prSet phldrT="[Text]"/>
      <dgm:spPr/>
      <dgm:t>
        <a:bodyPr/>
        <a:lstStyle/>
        <a:p>
          <a:r>
            <a:rPr lang="en-US" dirty="0"/>
            <a:t>Why Write?</a:t>
          </a:r>
        </a:p>
      </dgm:t>
    </dgm:pt>
    <dgm:pt modelId="{352101A6-1A82-4244-A66C-E2D11586ED5F}" type="parTrans" cxnId="{8CFB1D0A-9BDE-DB44-A6E9-EE87491BF4FF}">
      <dgm:prSet/>
      <dgm:spPr/>
      <dgm:t>
        <a:bodyPr/>
        <a:lstStyle/>
        <a:p>
          <a:endParaRPr lang="en-US"/>
        </a:p>
      </dgm:t>
    </dgm:pt>
    <dgm:pt modelId="{EC455F2A-410C-7543-9C56-3CBFA2267F74}" type="sibTrans" cxnId="{8CFB1D0A-9BDE-DB44-A6E9-EE87491BF4FF}">
      <dgm:prSet/>
      <dgm:spPr/>
      <dgm:t>
        <a:bodyPr/>
        <a:lstStyle/>
        <a:p>
          <a:endParaRPr lang="en-US"/>
        </a:p>
      </dgm:t>
    </dgm:pt>
    <dgm:pt modelId="{984105F0-466B-B346-A043-360EDFFED17C}">
      <dgm:prSet phldrT="[Text]"/>
      <dgm:spPr/>
      <dgm:t>
        <a:bodyPr/>
        <a:lstStyle/>
        <a:p>
          <a:r>
            <a:rPr lang="en-US" dirty="0"/>
            <a:t>To discover new idea</a:t>
          </a:r>
        </a:p>
      </dgm:t>
    </dgm:pt>
    <dgm:pt modelId="{9BB0145B-57B1-984F-BD48-98C1E8E1BA12}" type="parTrans" cxnId="{8741ADBC-12C6-8C44-94C5-1E9A9EDF9017}">
      <dgm:prSet/>
      <dgm:spPr/>
      <dgm:t>
        <a:bodyPr/>
        <a:lstStyle/>
        <a:p>
          <a:endParaRPr lang="en-US"/>
        </a:p>
      </dgm:t>
    </dgm:pt>
    <dgm:pt modelId="{FED7C673-9924-5946-83F3-BFA8BCFBED91}" type="sibTrans" cxnId="{8741ADBC-12C6-8C44-94C5-1E9A9EDF9017}">
      <dgm:prSet/>
      <dgm:spPr/>
      <dgm:t>
        <a:bodyPr/>
        <a:lstStyle/>
        <a:p>
          <a:endParaRPr lang="en-US"/>
        </a:p>
      </dgm:t>
    </dgm:pt>
    <dgm:pt modelId="{6BCA306E-6AE4-BF44-9589-71DA0D8C100B}">
      <dgm:prSet phldrT="[Text]"/>
      <dgm:spPr/>
      <dgm:t>
        <a:bodyPr/>
        <a:lstStyle/>
        <a:p>
          <a:r>
            <a:rPr lang="en-US" dirty="0"/>
            <a:t>To analyze existing knowledge</a:t>
          </a:r>
        </a:p>
      </dgm:t>
    </dgm:pt>
    <dgm:pt modelId="{6AF5E27E-4E29-F54D-8DC9-65CB9A8BEEC0}" type="parTrans" cxnId="{B7CD58C2-9372-CA42-9B93-B7B4BBA40E77}">
      <dgm:prSet/>
      <dgm:spPr/>
      <dgm:t>
        <a:bodyPr/>
        <a:lstStyle/>
        <a:p>
          <a:endParaRPr lang="en-US"/>
        </a:p>
      </dgm:t>
    </dgm:pt>
    <dgm:pt modelId="{6EB06DC9-1196-1149-94D1-01C8B2547F58}" type="sibTrans" cxnId="{B7CD58C2-9372-CA42-9B93-B7B4BBA40E77}">
      <dgm:prSet/>
      <dgm:spPr/>
      <dgm:t>
        <a:bodyPr/>
        <a:lstStyle/>
        <a:p>
          <a:endParaRPr lang="en-US"/>
        </a:p>
      </dgm:t>
    </dgm:pt>
    <dgm:pt modelId="{783E1668-F385-4943-AA45-BC36354D1031}">
      <dgm:prSet phldrT="[Text]"/>
      <dgm:spPr/>
      <dgm:t>
        <a:bodyPr/>
        <a:lstStyle/>
        <a:p>
          <a:r>
            <a:rPr lang="en-US" dirty="0"/>
            <a:t>To generate insight</a:t>
          </a:r>
        </a:p>
      </dgm:t>
    </dgm:pt>
    <dgm:pt modelId="{E1C3A322-C37D-254C-893D-9CAADA12F563}" type="parTrans" cxnId="{2CA0908E-AEE3-F24B-96E1-9FF64481F3C9}">
      <dgm:prSet/>
      <dgm:spPr/>
      <dgm:t>
        <a:bodyPr/>
        <a:lstStyle/>
        <a:p>
          <a:endParaRPr lang="en-US"/>
        </a:p>
      </dgm:t>
    </dgm:pt>
    <dgm:pt modelId="{09AA35F4-695E-DE41-A522-ACDA13A5791F}" type="sibTrans" cxnId="{2CA0908E-AEE3-F24B-96E1-9FF64481F3C9}">
      <dgm:prSet/>
      <dgm:spPr/>
      <dgm:t>
        <a:bodyPr/>
        <a:lstStyle/>
        <a:p>
          <a:endParaRPr lang="en-US"/>
        </a:p>
      </dgm:t>
    </dgm:pt>
    <dgm:pt modelId="{84E1AD0C-4E71-AD43-AF92-3E6E3F4A3D9E}" type="asst">
      <dgm:prSet phldrT="[Text]"/>
      <dgm:spPr/>
      <dgm:t>
        <a:bodyPr/>
        <a:lstStyle/>
        <a:p>
          <a:r>
            <a:rPr lang="en-US" dirty="0"/>
            <a:t>To think</a:t>
          </a:r>
        </a:p>
      </dgm:t>
    </dgm:pt>
    <dgm:pt modelId="{80DF1914-13DA-E747-B6A7-C1FCA703F05A}" type="sibTrans" cxnId="{F3F80A84-79B5-CA4B-9B2F-3F631312CF9E}">
      <dgm:prSet/>
      <dgm:spPr/>
      <dgm:t>
        <a:bodyPr/>
        <a:lstStyle/>
        <a:p>
          <a:endParaRPr lang="en-US"/>
        </a:p>
      </dgm:t>
    </dgm:pt>
    <dgm:pt modelId="{7B393F4F-5452-7243-B401-0843DB003746}" type="parTrans" cxnId="{F3F80A84-79B5-CA4B-9B2F-3F631312CF9E}">
      <dgm:prSet/>
      <dgm:spPr/>
      <dgm:t>
        <a:bodyPr/>
        <a:lstStyle/>
        <a:p>
          <a:endParaRPr lang="en-US"/>
        </a:p>
      </dgm:t>
    </dgm:pt>
    <dgm:pt modelId="{45993100-28BE-C749-954E-9E3D736751C6}">
      <dgm:prSet phldrT="[Text]"/>
      <dgm:spPr/>
      <dgm:t>
        <a:bodyPr/>
        <a:lstStyle/>
        <a:p>
          <a:r>
            <a:rPr lang="en-US" dirty="0"/>
            <a:t>To evaluate one's work</a:t>
          </a:r>
        </a:p>
      </dgm:t>
    </dgm:pt>
    <dgm:pt modelId="{78D6DDB5-B85E-3D43-8520-7371D911B8E8}" type="parTrans" cxnId="{DCAB06FE-AAC8-D549-A335-27827856F9CD}">
      <dgm:prSet/>
      <dgm:spPr/>
    </dgm:pt>
    <dgm:pt modelId="{4489570C-1E22-D346-8CD1-BA141FFAF0E3}" type="sibTrans" cxnId="{DCAB06FE-AAC8-D549-A335-27827856F9CD}">
      <dgm:prSet/>
      <dgm:spPr/>
    </dgm:pt>
    <dgm:pt modelId="{2C5491A3-3957-374D-BF3F-119B784537D3}" type="pres">
      <dgm:prSet presAssocID="{42817C03-E82B-1F40-AC09-EE320873B3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BBB2AA-C98D-4C46-A889-49C07066A082}" type="pres">
      <dgm:prSet presAssocID="{6273E7D4-0FB2-2041-B728-B35DEEEA1552}" presName="hierRoot1" presStyleCnt="0"/>
      <dgm:spPr/>
    </dgm:pt>
    <dgm:pt modelId="{6F900CBE-7A66-4A48-8538-5C9D9F3504A8}" type="pres">
      <dgm:prSet presAssocID="{6273E7D4-0FB2-2041-B728-B35DEEEA1552}" presName="composite" presStyleCnt="0"/>
      <dgm:spPr/>
    </dgm:pt>
    <dgm:pt modelId="{4E82270A-A547-7449-9EA3-0B2B62281E40}" type="pres">
      <dgm:prSet presAssocID="{6273E7D4-0FB2-2041-B728-B35DEEEA1552}" presName="background" presStyleLbl="node0" presStyleIdx="0" presStyleCnt="1"/>
      <dgm:spPr/>
    </dgm:pt>
    <dgm:pt modelId="{4D4000F7-C685-EA4C-860A-0B01FA9B388C}" type="pres">
      <dgm:prSet presAssocID="{6273E7D4-0FB2-2041-B728-B35DEEEA1552}" presName="text" presStyleLbl="fgAcc0" presStyleIdx="0" presStyleCnt="1">
        <dgm:presLayoutVars>
          <dgm:chPref val="3"/>
        </dgm:presLayoutVars>
      </dgm:prSet>
      <dgm:spPr/>
    </dgm:pt>
    <dgm:pt modelId="{9FDA9117-235B-924C-B973-683773F34410}" type="pres">
      <dgm:prSet presAssocID="{6273E7D4-0FB2-2041-B728-B35DEEEA1552}" presName="hierChild2" presStyleCnt="0"/>
      <dgm:spPr/>
    </dgm:pt>
    <dgm:pt modelId="{12ACCB4F-4913-EC45-88BB-490E5FE32C50}" type="pres">
      <dgm:prSet presAssocID="{7B393F4F-5452-7243-B401-0843DB003746}" presName="Name10" presStyleLbl="parChTrans1D2" presStyleIdx="0" presStyleCnt="1"/>
      <dgm:spPr/>
    </dgm:pt>
    <dgm:pt modelId="{E6619091-9EF5-E343-AECB-B5D38B076F9C}" type="pres">
      <dgm:prSet presAssocID="{84E1AD0C-4E71-AD43-AF92-3E6E3F4A3D9E}" presName="hierRoot2" presStyleCnt="0"/>
      <dgm:spPr/>
    </dgm:pt>
    <dgm:pt modelId="{9C483824-3969-A441-97AC-3F75F81ED564}" type="pres">
      <dgm:prSet presAssocID="{84E1AD0C-4E71-AD43-AF92-3E6E3F4A3D9E}" presName="composite2" presStyleCnt="0"/>
      <dgm:spPr/>
    </dgm:pt>
    <dgm:pt modelId="{0D8F59BF-FA18-9B45-A379-BD90EA43D2A7}" type="pres">
      <dgm:prSet presAssocID="{84E1AD0C-4E71-AD43-AF92-3E6E3F4A3D9E}" presName="background2" presStyleLbl="asst1" presStyleIdx="0" presStyleCnt="1"/>
      <dgm:spPr/>
    </dgm:pt>
    <dgm:pt modelId="{74AC7692-C97F-CE44-8A40-FB91F3B4DB21}" type="pres">
      <dgm:prSet presAssocID="{84E1AD0C-4E71-AD43-AF92-3E6E3F4A3D9E}" presName="text2" presStyleLbl="fgAcc2" presStyleIdx="0" presStyleCnt="1">
        <dgm:presLayoutVars>
          <dgm:chPref val="3"/>
        </dgm:presLayoutVars>
      </dgm:prSet>
      <dgm:spPr/>
    </dgm:pt>
    <dgm:pt modelId="{4D2CF89B-8E83-7244-934A-CF43A412A29F}" type="pres">
      <dgm:prSet presAssocID="{84E1AD0C-4E71-AD43-AF92-3E6E3F4A3D9E}" presName="hierChild3" presStyleCnt="0"/>
      <dgm:spPr/>
    </dgm:pt>
    <dgm:pt modelId="{1C639986-66B4-F349-B9E1-A3766D139849}" type="pres">
      <dgm:prSet presAssocID="{9BB0145B-57B1-984F-BD48-98C1E8E1BA12}" presName="Name17" presStyleLbl="parChTrans1D3" presStyleIdx="0" presStyleCnt="4"/>
      <dgm:spPr/>
    </dgm:pt>
    <dgm:pt modelId="{D74AC450-28AF-4246-ABA7-57AD90884C0B}" type="pres">
      <dgm:prSet presAssocID="{984105F0-466B-B346-A043-360EDFFED17C}" presName="hierRoot3" presStyleCnt="0"/>
      <dgm:spPr/>
    </dgm:pt>
    <dgm:pt modelId="{4A8B80E3-CFA3-0D47-B374-CD480976A5B8}" type="pres">
      <dgm:prSet presAssocID="{984105F0-466B-B346-A043-360EDFFED17C}" presName="composite3" presStyleCnt="0"/>
      <dgm:spPr/>
    </dgm:pt>
    <dgm:pt modelId="{EB51FCEC-8A11-A544-9ED2-A0EFC204B228}" type="pres">
      <dgm:prSet presAssocID="{984105F0-466B-B346-A043-360EDFFED17C}" presName="background3" presStyleLbl="node3" presStyleIdx="0" presStyleCnt="4"/>
      <dgm:spPr/>
    </dgm:pt>
    <dgm:pt modelId="{2C904393-C7B3-134C-9C42-7398BBB1F89C}" type="pres">
      <dgm:prSet presAssocID="{984105F0-466B-B346-A043-360EDFFED17C}" presName="text3" presStyleLbl="fgAcc3" presStyleIdx="0" presStyleCnt="4">
        <dgm:presLayoutVars>
          <dgm:chPref val="3"/>
        </dgm:presLayoutVars>
      </dgm:prSet>
      <dgm:spPr/>
    </dgm:pt>
    <dgm:pt modelId="{0C6F18FD-AE5F-D741-BDDE-6E8F367F4B2B}" type="pres">
      <dgm:prSet presAssocID="{984105F0-466B-B346-A043-360EDFFED17C}" presName="hierChild4" presStyleCnt="0"/>
      <dgm:spPr/>
    </dgm:pt>
    <dgm:pt modelId="{51792879-27BA-A546-A85F-4AD7E17496BA}" type="pres">
      <dgm:prSet presAssocID="{6AF5E27E-4E29-F54D-8DC9-65CB9A8BEEC0}" presName="Name17" presStyleLbl="parChTrans1D3" presStyleIdx="1" presStyleCnt="4"/>
      <dgm:spPr/>
    </dgm:pt>
    <dgm:pt modelId="{8A8617FE-8D5C-7241-B8D2-490FAFEDD012}" type="pres">
      <dgm:prSet presAssocID="{6BCA306E-6AE4-BF44-9589-71DA0D8C100B}" presName="hierRoot3" presStyleCnt="0"/>
      <dgm:spPr/>
    </dgm:pt>
    <dgm:pt modelId="{E032AD9F-8CF2-074E-B674-6E88FA674E2A}" type="pres">
      <dgm:prSet presAssocID="{6BCA306E-6AE4-BF44-9589-71DA0D8C100B}" presName="composite3" presStyleCnt="0"/>
      <dgm:spPr/>
    </dgm:pt>
    <dgm:pt modelId="{34C817CC-E4A6-1C44-8880-7FCE525D2C03}" type="pres">
      <dgm:prSet presAssocID="{6BCA306E-6AE4-BF44-9589-71DA0D8C100B}" presName="background3" presStyleLbl="node3" presStyleIdx="1" presStyleCnt="4"/>
      <dgm:spPr/>
    </dgm:pt>
    <dgm:pt modelId="{AF692132-BF02-FC4D-AB4B-D50CF2557C6A}" type="pres">
      <dgm:prSet presAssocID="{6BCA306E-6AE4-BF44-9589-71DA0D8C100B}" presName="text3" presStyleLbl="fgAcc3" presStyleIdx="1" presStyleCnt="4">
        <dgm:presLayoutVars>
          <dgm:chPref val="3"/>
        </dgm:presLayoutVars>
      </dgm:prSet>
      <dgm:spPr/>
    </dgm:pt>
    <dgm:pt modelId="{C53C764F-8054-6A4E-8AEC-DD6151A677F8}" type="pres">
      <dgm:prSet presAssocID="{6BCA306E-6AE4-BF44-9589-71DA0D8C100B}" presName="hierChild4" presStyleCnt="0"/>
      <dgm:spPr/>
    </dgm:pt>
    <dgm:pt modelId="{6E702124-588F-B442-87C6-61B513A9F8C3}" type="pres">
      <dgm:prSet presAssocID="{E1C3A322-C37D-254C-893D-9CAADA12F563}" presName="Name17" presStyleLbl="parChTrans1D3" presStyleIdx="2" presStyleCnt="4"/>
      <dgm:spPr/>
    </dgm:pt>
    <dgm:pt modelId="{F8C28083-7B0F-CA42-8F26-04372272FAC8}" type="pres">
      <dgm:prSet presAssocID="{783E1668-F385-4943-AA45-BC36354D1031}" presName="hierRoot3" presStyleCnt="0"/>
      <dgm:spPr/>
    </dgm:pt>
    <dgm:pt modelId="{4959497D-6570-EC46-8C54-16D6435CE8A9}" type="pres">
      <dgm:prSet presAssocID="{783E1668-F385-4943-AA45-BC36354D1031}" presName="composite3" presStyleCnt="0"/>
      <dgm:spPr/>
    </dgm:pt>
    <dgm:pt modelId="{74424779-2090-2A48-99E1-BE2EBAEDFF02}" type="pres">
      <dgm:prSet presAssocID="{783E1668-F385-4943-AA45-BC36354D1031}" presName="background3" presStyleLbl="node3" presStyleIdx="2" presStyleCnt="4"/>
      <dgm:spPr/>
    </dgm:pt>
    <dgm:pt modelId="{C0FA7762-1BCA-074D-96D9-6710C9DFE322}" type="pres">
      <dgm:prSet presAssocID="{783E1668-F385-4943-AA45-BC36354D1031}" presName="text3" presStyleLbl="fgAcc3" presStyleIdx="2" presStyleCnt="4">
        <dgm:presLayoutVars>
          <dgm:chPref val="3"/>
        </dgm:presLayoutVars>
      </dgm:prSet>
      <dgm:spPr/>
    </dgm:pt>
    <dgm:pt modelId="{A67058F0-E495-C04A-8F37-7C5A06DC1865}" type="pres">
      <dgm:prSet presAssocID="{783E1668-F385-4943-AA45-BC36354D1031}" presName="hierChild4" presStyleCnt="0"/>
      <dgm:spPr/>
    </dgm:pt>
    <dgm:pt modelId="{EC61DE44-0B10-984A-9948-1111C8E61897}" type="pres">
      <dgm:prSet presAssocID="{78D6DDB5-B85E-3D43-8520-7371D911B8E8}" presName="Name17" presStyleLbl="parChTrans1D3" presStyleIdx="3" presStyleCnt="4"/>
      <dgm:spPr/>
    </dgm:pt>
    <dgm:pt modelId="{769471D8-A41D-5944-A11A-F4A677ABC9C9}" type="pres">
      <dgm:prSet presAssocID="{45993100-28BE-C749-954E-9E3D736751C6}" presName="hierRoot3" presStyleCnt="0"/>
      <dgm:spPr/>
    </dgm:pt>
    <dgm:pt modelId="{BCB16A42-551D-1548-A6F0-DFAF1AB1C1E1}" type="pres">
      <dgm:prSet presAssocID="{45993100-28BE-C749-954E-9E3D736751C6}" presName="composite3" presStyleCnt="0"/>
      <dgm:spPr/>
    </dgm:pt>
    <dgm:pt modelId="{C2B7EB3F-1AC7-1744-B4E0-D370CD1C361A}" type="pres">
      <dgm:prSet presAssocID="{45993100-28BE-C749-954E-9E3D736751C6}" presName="background3" presStyleLbl="node3" presStyleIdx="3" presStyleCnt="4"/>
      <dgm:spPr/>
    </dgm:pt>
    <dgm:pt modelId="{1FB4324C-530B-AB44-8517-C17703E33C6F}" type="pres">
      <dgm:prSet presAssocID="{45993100-28BE-C749-954E-9E3D736751C6}" presName="text3" presStyleLbl="fgAcc3" presStyleIdx="3" presStyleCnt="4">
        <dgm:presLayoutVars>
          <dgm:chPref val="3"/>
        </dgm:presLayoutVars>
      </dgm:prSet>
      <dgm:spPr/>
    </dgm:pt>
    <dgm:pt modelId="{E37A2A12-914E-EC40-8B65-F2D511DCF257}" type="pres">
      <dgm:prSet presAssocID="{45993100-28BE-C749-954E-9E3D736751C6}" presName="hierChild4" presStyleCnt="0"/>
      <dgm:spPr/>
    </dgm:pt>
  </dgm:ptLst>
  <dgm:cxnLst>
    <dgm:cxn modelId="{8CFB1D0A-9BDE-DB44-A6E9-EE87491BF4FF}" srcId="{42817C03-E82B-1F40-AC09-EE320873B33C}" destId="{6273E7D4-0FB2-2041-B728-B35DEEEA1552}" srcOrd="0" destOrd="0" parTransId="{352101A6-1A82-4244-A66C-E2D11586ED5F}" sibTransId="{EC455F2A-410C-7543-9C56-3CBFA2267F74}"/>
    <dgm:cxn modelId="{56A1C320-CCB8-F04E-8B05-F85DCE5ABC53}" type="presOf" srcId="{78D6DDB5-B85E-3D43-8520-7371D911B8E8}" destId="{EC61DE44-0B10-984A-9948-1111C8E61897}" srcOrd="0" destOrd="0" presId="urn:microsoft.com/office/officeart/2005/8/layout/hierarchy1"/>
    <dgm:cxn modelId="{622B9A25-1F50-C84E-B869-626D72D2FC5A}" type="presOf" srcId="{84E1AD0C-4E71-AD43-AF92-3E6E3F4A3D9E}" destId="{74AC7692-C97F-CE44-8A40-FB91F3B4DB21}" srcOrd="0" destOrd="0" presId="urn:microsoft.com/office/officeart/2005/8/layout/hierarchy1"/>
    <dgm:cxn modelId="{264F9B4D-8D96-6148-AFA9-54C672000DAC}" type="presOf" srcId="{783E1668-F385-4943-AA45-BC36354D1031}" destId="{C0FA7762-1BCA-074D-96D9-6710C9DFE322}" srcOrd="0" destOrd="0" presId="urn:microsoft.com/office/officeart/2005/8/layout/hierarchy1"/>
    <dgm:cxn modelId="{C8BAF14F-420F-FB42-BD31-345B883B0421}" type="presOf" srcId="{984105F0-466B-B346-A043-360EDFFED17C}" destId="{2C904393-C7B3-134C-9C42-7398BBB1F89C}" srcOrd="0" destOrd="0" presId="urn:microsoft.com/office/officeart/2005/8/layout/hierarchy1"/>
    <dgm:cxn modelId="{F3F80A84-79B5-CA4B-9B2F-3F631312CF9E}" srcId="{6273E7D4-0FB2-2041-B728-B35DEEEA1552}" destId="{84E1AD0C-4E71-AD43-AF92-3E6E3F4A3D9E}" srcOrd="0" destOrd="0" parTransId="{7B393F4F-5452-7243-B401-0843DB003746}" sibTransId="{80DF1914-13DA-E747-B6A7-C1FCA703F05A}"/>
    <dgm:cxn modelId="{2CA0908E-AEE3-F24B-96E1-9FF64481F3C9}" srcId="{84E1AD0C-4E71-AD43-AF92-3E6E3F4A3D9E}" destId="{783E1668-F385-4943-AA45-BC36354D1031}" srcOrd="2" destOrd="0" parTransId="{E1C3A322-C37D-254C-893D-9CAADA12F563}" sibTransId="{09AA35F4-695E-DE41-A522-ACDA13A5791F}"/>
    <dgm:cxn modelId="{14116B99-C3A3-004C-8C31-844D0392D06F}" type="presOf" srcId="{6AF5E27E-4E29-F54D-8DC9-65CB9A8BEEC0}" destId="{51792879-27BA-A546-A85F-4AD7E17496BA}" srcOrd="0" destOrd="0" presId="urn:microsoft.com/office/officeart/2005/8/layout/hierarchy1"/>
    <dgm:cxn modelId="{63EF8A9C-D0A3-F046-ABC0-4A80F006E4CA}" type="presOf" srcId="{6BCA306E-6AE4-BF44-9589-71DA0D8C100B}" destId="{AF692132-BF02-FC4D-AB4B-D50CF2557C6A}" srcOrd="0" destOrd="0" presId="urn:microsoft.com/office/officeart/2005/8/layout/hierarchy1"/>
    <dgm:cxn modelId="{4252A2A0-32B1-F54D-8D43-30F191015465}" type="presOf" srcId="{7B393F4F-5452-7243-B401-0843DB003746}" destId="{12ACCB4F-4913-EC45-88BB-490E5FE32C50}" srcOrd="0" destOrd="0" presId="urn:microsoft.com/office/officeart/2005/8/layout/hierarchy1"/>
    <dgm:cxn modelId="{32AADAB8-6D2E-784A-91BC-FA8625EDACA7}" type="presOf" srcId="{6273E7D4-0FB2-2041-B728-B35DEEEA1552}" destId="{4D4000F7-C685-EA4C-860A-0B01FA9B388C}" srcOrd="0" destOrd="0" presId="urn:microsoft.com/office/officeart/2005/8/layout/hierarchy1"/>
    <dgm:cxn modelId="{8741ADBC-12C6-8C44-94C5-1E9A9EDF9017}" srcId="{84E1AD0C-4E71-AD43-AF92-3E6E3F4A3D9E}" destId="{984105F0-466B-B346-A043-360EDFFED17C}" srcOrd="0" destOrd="0" parTransId="{9BB0145B-57B1-984F-BD48-98C1E8E1BA12}" sibTransId="{FED7C673-9924-5946-83F3-BFA8BCFBED91}"/>
    <dgm:cxn modelId="{B7CD58C2-9372-CA42-9B93-B7B4BBA40E77}" srcId="{84E1AD0C-4E71-AD43-AF92-3E6E3F4A3D9E}" destId="{6BCA306E-6AE4-BF44-9589-71DA0D8C100B}" srcOrd="1" destOrd="0" parTransId="{6AF5E27E-4E29-F54D-8DC9-65CB9A8BEEC0}" sibTransId="{6EB06DC9-1196-1149-94D1-01C8B2547F58}"/>
    <dgm:cxn modelId="{9557A0D6-13B2-B34D-81D4-577D07DCA0D6}" type="presOf" srcId="{45993100-28BE-C749-954E-9E3D736751C6}" destId="{1FB4324C-530B-AB44-8517-C17703E33C6F}" srcOrd="0" destOrd="0" presId="urn:microsoft.com/office/officeart/2005/8/layout/hierarchy1"/>
    <dgm:cxn modelId="{903DFFD6-30F4-314F-926C-4878F3BBC98C}" type="presOf" srcId="{9BB0145B-57B1-984F-BD48-98C1E8E1BA12}" destId="{1C639986-66B4-F349-B9E1-A3766D139849}" srcOrd="0" destOrd="0" presId="urn:microsoft.com/office/officeart/2005/8/layout/hierarchy1"/>
    <dgm:cxn modelId="{3E368BE3-DCB0-0B43-BB7D-3952AC33E5BD}" type="presOf" srcId="{E1C3A322-C37D-254C-893D-9CAADA12F563}" destId="{6E702124-588F-B442-87C6-61B513A9F8C3}" srcOrd="0" destOrd="0" presId="urn:microsoft.com/office/officeart/2005/8/layout/hierarchy1"/>
    <dgm:cxn modelId="{75EEA9F4-4DCE-7A46-9143-66DBFE81F2CF}" type="presOf" srcId="{42817C03-E82B-1F40-AC09-EE320873B33C}" destId="{2C5491A3-3957-374D-BF3F-119B784537D3}" srcOrd="0" destOrd="0" presId="urn:microsoft.com/office/officeart/2005/8/layout/hierarchy1"/>
    <dgm:cxn modelId="{DCAB06FE-AAC8-D549-A335-27827856F9CD}" srcId="{84E1AD0C-4E71-AD43-AF92-3E6E3F4A3D9E}" destId="{45993100-28BE-C749-954E-9E3D736751C6}" srcOrd="3" destOrd="0" parTransId="{78D6DDB5-B85E-3D43-8520-7371D911B8E8}" sibTransId="{4489570C-1E22-D346-8CD1-BA141FFAF0E3}"/>
    <dgm:cxn modelId="{EAAE4B6F-9299-3F4B-B6AC-926A5D14496C}" type="presParOf" srcId="{2C5491A3-3957-374D-BF3F-119B784537D3}" destId="{92BBB2AA-C98D-4C46-A889-49C07066A082}" srcOrd="0" destOrd="0" presId="urn:microsoft.com/office/officeart/2005/8/layout/hierarchy1"/>
    <dgm:cxn modelId="{E253E04F-385A-204C-A742-26C454D748CE}" type="presParOf" srcId="{92BBB2AA-C98D-4C46-A889-49C07066A082}" destId="{6F900CBE-7A66-4A48-8538-5C9D9F3504A8}" srcOrd="0" destOrd="0" presId="urn:microsoft.com/office/officeart/2005/8/layout/hierarchy1"/>
    <dgm:cxn modelId="{4C8AAD43-E859-E34E-A602-EABA129128E1}" type="presParOf" srcId="{6F900CBE-7A66-4A48-8538-5C9D9F3504A8}" destId="{4E82270A-A547-7449-9EA3-0B2B62281E40}" srcOrd="0" destOrd="0" presId="urn:microsoft.com/office/officeart/2005/8/layout/hierarchy1"/>
    <dgm:cxn modelId="{4660A1FE-37DF-A341-AE68-495FD34CF6CF}" type="presParOf" srcId="{6F900CBE-7A66-4A48-8538-5C9D9F3504A8}" destId="{4D4000F7-C685-EA4C-860A-0B01FA9B388C}" srcOrd="1" destOrd="0" presId="urn:microsoft.com/office/officeart/2005/8/layout/hierarchy1"/>
    <dgm:cxn modelId="{CCC8553B-4BA6-064D-99EA-25F42C327446}" type="presParOf" srcId="{92BBB2AA-C98D-4C46-A889-49C07066A082}" destId="{9FDA9117-235B-924C-B973-683773F34410}" srcOrd="1" destOrd="0" presId="urn:microsoft.com/office/officeart/2005/8/layout/hierarchy1"/>
    <dgm:cxn modelId="{C87AD2D5-00C4-724B-B6FC-06BC343CAD59}" type="presParOf" srcId="{9FDA9117-235B-924C-B973-683773F34410}" destId="{12ACCB4F-4913-EC45-88BB-490E5FE32C50}" srcOrd="0" destOrd="0" presId="urn:microsoft.com/office/officeart/2005/8/layout/hierarchy1"/>
    <dgm:cxn modelId="{E5A04B70-BC02-FC49-B626-A620B5B68899}" type="presParOf" srcId="{9FDA9117-235B-924C-B973-683773F34410}" destId="{E6619091-9EF5-E343-AECB-B5D38B076F9C}" srcOrd="1" destOrd="0" presId="urn:microsoft.com/office/officeart/2005/8/layout/hierarchy1"/>
    <dgm:cxn modelId="{30650F8F-E0B6-5A46-BE8A-1559EFAFF903}" type="presParOf" srcId="{E6619091-9EF5-E343-AECB-B5D38B076F9C}" destId="{9C483824-3969-A441-97AC-3F75F81ED564}" srcOrd="0" destOrd="0" presId="urn:microsoft.com/office/officeart/2005/8/layout/hierarchy1"/>
    <dgm:cxn modelId="{3771CABA-2E4B-4C45-AEEE-47ADDE3F5D48}" type="presParOf" srcId="{9C483824-3969-A441-97AC-3F75F81ED564}" destId="{0D8F59BF-FA18-9B45-A379-BD90EA43D2A7}" srcOrd="0" destOrd="0" presId="urn:microsoft.com/office/officeart/2005/8/layout/hierarchy1"/>
    <dgm:cxn modelId="{CCC8F697-FA36-924A-8175-54B564F819D3}" type="presParOf" srcId="{9C483824-3969-A441-97AC-3F75F81ED564}" destId="{74AC7692-C97F-CE44-8A40-FB91F3B4DB21}" srcOrd="1" destOrd="0" presId="urn:microsoft.com/office/officeart/2005/8/layout/hierarchy1"/>
    <dgm:cxn modelId="{88F19DAD-8642-8346-8555-497D87234B07}" type="presParOf" srcId="{E6619091-9EF5-E343-AECB-B5D38B076F9C}" destId="{4D2CF89B-8E83-7244-934A-CF43A412A29F}" srcOrd="1" destOrd="0" presId="urn:microsoft.com/office/officeart/2005/8/layout/hierarchy1"/>
    <dgm:cxn modelId="{43C1F29B-1819-9E4D-9070-183655DBE013}" type="presParOf" srcId="{4D2CF89B-8E83-7244-934A-CF43A412A29F}" destId="{1C639986-66B4-F349-B9E1-A3766D139849}" srcOrd="0" destOrd="0" presId="urn:microsoft.com/office/officeart/2005/8/layout/hierarchy1"/>
    <dgm:cxn modelId="{4070BA31-3B18-D14A-BB14-CA08FCD123BF}" type="presParOf" srcId="{4D2CF89B-8E83-7244-934A-CF43A412A29F}" destId="{D74AC450-28AF-4246-ABA7-57AD90884C0B}" srcOrd="1" destOrd="0" presId="urn:microsoft.com/office/officeart/2005/8/layout/hierarchy1"/>
    <dgm:cxn modelId="{700A2A42-5E79-DA4A-91C7-71DB35921634}" type="presParOf" srcId="{D74AC450-28AF-4246-ABA7-57AD90884C0B}" destId="{4A8B80E3-CFA3-0D47-B374-CD480976A5B8}" srcOrd="0" destOrd="0" presId="urn:microsoft.com/office/officeart/2005/8/layout/hierarchy1"/>
    <dgm:cxn modelId="{762E4B72-92FB-234C-9439-C25561BDDFE0}" type="presParOf" srcId="{4A8B80E3-CFA3-0D47-B374-CD480976A5B8}" destId="{EB51FCEC-8A11-A544-9ED2-A0EFC204B228}" srcOrd="0" destOrd="0" presId="urn:microsoft.com/office/officeart/2005/8/layout/hierarchy1"/>
    <dgm:cxn modelId="{5932E732-6A86-CD45-98F1-EC7AC98FCAA5}" type="presParOf" srcId="{4A8B80E3-CFA3-0D47-B374-CD480976A5B8}" destId="{2C904393-C7B3-134C-9C42-7398BBB1F89C}" srcOrd="1" destOrd="0" presId="urn:microsoft.com/office/officeart/2005/8/layout/hierarchy1"/>
    <dgm:cxn modelId="{AA207B15-80AA-7E4E-BB5F-07D2F1B02F79}" type="presParOf" srcId="{D74AC450-28AF-4246-ABA7-57AD90884C0B}" destId="{0C6F18FD-AE5F-D741-BDDE-6E8F367F4B2B}" srcOrd="1" destOrd="0" presId="urn:microsoft.com/office/officeart/2005/8/layout/hierarchy1"/>
    <dgm:cxn modelId="{CDDC1CFF-1AE5-084E-A3EB-2D6248D5BE75}" type="presParOf" srcId="{4D2CF89B-8E83-7244-934A-CF43A412A29F}" destId="{51792879-27BA-A546-A85F-4AD7E17496BA}" srcOrd="2" destOrd="0" presId="urn:microsoft.com/office/officeart/2005/8/layout/hierarchy1"/>
    <dgm:cxn modelId="{915F7D4B-7270-0B4D-9D50-F8E4BB65AD88}" type="presParOf" srcId="{4D2CF89B-8E83-7244-934A-CF43A412A29F}" destId="{8A8617FE-8D5C-7241-B8D2-490FAFEDD012}" srcOrd="3" destOrd="0" presId="urn:microsoft.com/office/officeart/2005/8/layout/hierarchy1"/>
    <dgm:cxn modelId="{2F040244-DE50-0F43-89BD-9490435FFCD2}" type="presParOf" srcId="{8A8617FE-8D5C-7241-B8D2-490FAFEDD012}" destId="{E032AD9F-8CF2-074E-B674-6E88FA674E2A}" srcOrd="0" destOrd="0" presId="urn:microsoft.com/office/officeart/2005/8/layout/hierarchy1"/>
    <dgm:cxn modelId="{3B8D3185-0D61-DC4C-BDA0-598A5A65DE0D}" type="presParOf" srcId="{E032AD9F-8CF2-074E-B674-6E88FA674E2A}" destId="{34C817CC-E4A6-1C44-8880-7FCE525D2C03}" srcOrd="0" destOrd="0" presId="urn:microsoft.com/office/officeart/2005/8/layout/hierarchy1"/>
    <dgm:cxn modelId="{04988306-4A0F-CD44-89F8-5F6F55597A8A}" type="presParOf" srcId="{E032AD9F-8CF2-074E-B674-6E88FA674E2A}" destId="{AF692132-BF02-FC4D-AB4B-D50CF2557C6A}" srcOrd="1" destOrd="0" presId="urn:microsoft.com/office/officeart/2005/8/layout/hierarchy1"/>
    <dgm:cxn modelId="{11170EE9-EEB9-4A42-BDFD-BBAFBD0928FA}" type="presParOf" srcId="{8A8617FE-8D5C-7241-B8D2-490FAFEDD012}" destId="{C53C764F-8054-6A4E-8AEC-DD6151A677F8}" srcOrd="1" destOrd="0" presId="urn:microsoft.com/office/officeart/2005/8/layout/hierarchy1"/>
    <dgm:cxn modelId="{D3BDA8ED-F1E3-E14E-84EF-2BE3F26D12B5}" type="presParOf" srcId="{4D2CF89B-8E83-7244-934A-CF43A412A29F}" destId="{6E702124-588F-B442-87C6-61B513A9F8C3}" srcOrd="4" destOrd="0" presId="urn:microsoft.com/office/officeart/2005/8/layout/hierarchy1"/>
    <dgm:cxn modelId="{801C97F0-3E11-A04C-90E7-2A1BCA271CEA}" type="presParOf" srcId="{4D2CF89B-8E83-7244-934A-CF43A412A29F}" destId="{F8C28083-7B0F-CA42-8F26-04372272FAC8}" srcOrd="5" destOrd="0" presId="urn:microsoft.com/office/officeart/2005/8/layout/hierarchy1"/>
    <dgm:cxn modelId="{316CBE09-C1AB-434E-A684-A7D728C5F0D6}" type="presParOf" srcId="{F8C28083-7B0F-CA42-8F26-04372272FAC8}" destId="{4959497D-6570-EC46-8C54-16D6435CE8A9}" srcOrd="0" destOrd="0" presId="urn:microsoft.com/office/officeart/2005/8/layout/hierarchy1"/>
    <dgm:cxn modelId="{CB099E58-9415-5D4D-915E-D327E0E69F12}" type="presParOf" srcId="{4959497D-6570-EC46-8C54-16D6435CE8A9}" destId="{74424779-2090-2A48-99E1-BE2EBAEDFF02}" srcOrd="0" destOrd="0" presId="urn:microsoft.com/office/officeart/2005/8/layout/hierarchy1"/>
    <dgm:cxn modelId="{8E8989B2-5FB2-4244-8547-2B53C54AFC4D}" type="presParOf" srcId="{4959497D-6570-EC46-8C54-16D6435CE8A9}" destId="{C0FA7762-1BCA-074D-96D9-6710C9DFE322}" srcOrd="1" destOrd="0" presId="urn:microsoft.com/office/officeart/2005/8/layout/hierarchy1"/>
    <dgm:cxn modelId="{357235A3-FB96-DF41-8EF0-26B0BE8869A9}" type="presParOf" srcId="{F8C28083-7B0F-CA42-8F26-04372272FAC8}" destId="{A67058F0-E495-C04A-8F37-7C5A06DC1865}" srcOrd="1" destOrd="0" presId="urn:microsoft.com/office/officeart/2005/8/layout/hierarchy1"/>
    <dgm:cxn modelId="{375D94C7-30F9-924F-B787-C0ACBC6F75BF}" type="presParOf" srcId="{4D2CF89B-8E83-7244-934A-CF43A412A29F}" destId="{EC61DE44-0B10-984A-9948-1111C8E61897}" srcOrd="6" destOrd="0" presId="urn:microsoft.com/office/officeart/2005/8/layout/hierarchy1"/>
    <dgm:cxn modelId="{B816EB2E-F988-D544-88B7-71811FFBBB0C}" type="presParOf" srcId="{4D2CF89B-8E83-7244-934A-CF43A412A29F}" destId="{769471D8-A41D-5944-A11A-F4A677ABC9C9}" srcOrd="7" destOrd="0" presId="urn:microsoft.com/office/officeart/2005/8/layout/hierarchy1"/>
    <dgm:cxn modelId="{7430A5FB-7A9B-224D-8165-C60FBB45E29C}" type="presParOf" srcId="{769471D8-A41D-5944-A11A-F4A677ABC9C9}" destId="{BCB16A42-551D-1548-A6F0-DFAF1AB1C1E1}" srcOrd="0" destOrd="0" presId="urn:microsoft.com/office/officeart/2005/8/layout/hierarchy1"/>
    <dgm:cxn modelId="{76E9D570-9DF0-A049-A466-575B07AC72AB}" type="presParOf" srcId="{BCB16A42-551D-1548-A6F0-DFAF1AB1C1E1}" destId="{C2B7EB3F-1AC7-1744-B4E0-D370CD1C361A}" srcOrd="0" destOrd="0" presId="urn:microsoft.com/office/officeart/2005/8/layout/hierarchy1"/>
    <dgm:cxn modelId="{CA4A56EC-0BAF-1748-B30F-970194AE56A3}" type="presParOf" srcId="{BCB16A42-551D-1548-A6F0-DFAF1AB1C1E1}" destId="{1FB4324C-530B-AB44-8517-C17703E33C6F}" srcOrd="1" destOrd="0" presId="urn:microsoft.com/office/officeart/2005/8/layout/hierarchy1"/>
    <dgm:cxn modelId="{F5EA2063-710A-DD46-9B86-7280FD5F075C}" type="presParOf" srcId="{769471D8-A41D-5944-A11A-F4A677ABC9C9}" destId="{E37A2A12-914E-EC40-8B65-F2D511DCF2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527E0-5713-8945-A178-5F61725A157F}" type="doc">
      <dgm:prSet loTypeId="urn:microsoft.com/office/officeart/2005/8/layout/hProcess11" loCatId="" qsTypeId="urn:microsoft.com/office/officeart/2005/8/quickstyle/simple1" qsCatId="simple" csTypeId="urn:microsoft.com/office/officeart/2005/8/colors/colorful5" csCatId="colorful" phldr="1"/>
      <dgm:spPr/>
    </dgm:pt>
    <dgm:pt modelId="{6FACDF39-3BEE-D443-981C-6381F87F016C}">
      <dgm:prSet phldrT="[Text]"/>
      <dgm:spPr/>
      <dgm:t>
        <a:bodyPr/>
        <a:lstStyle/>
        <a:p>
          <a:r>
            <a:rPr lang="en-US" dirty="0"/>
            <a:t>What is writing?</a:t>
          </a:r>
        </a:p>
      </dgm:t>
    </dgm:pt>
    <dgm:pt modelId="{0668FB93-59B4-6E45-A678-6487E8B6F152}" type="parTrans" cxnId="{31BA4B56-4AE7-9D4E-A081-AD4E80D4B80E}">
      <dgm:prSet/>
      <dgm:spPr/>
      <dgm:t>
        <a:bodyPr/>
        <a:lstStyle/>
        <a:p>
          <a:endParaRPr lang="en-US"/>
        </a:p>
      </dgm:t>
    </dgm:pt>
    <dgm:pt modelId="{D1C9F0A4-F42E-B248-88A9-73D5A80DE5D5}" type="sibTrans" cxnId="{31BA4B56-4AE7-9D4E-A081-AD4E80D4B80E}">
      <dgm:prSet/>
      <dgm:spPr/>
      <dgm:t>
        <a:bodyPr/>
        <a:lstStyle/>
        <a:p>
          <a:endParaRPr lang="en-US"/>
        </a:p>
      </dgm:t>
    </dgm:pt>
    <dgm:pt modelId="{1B7E517C-2A73-D640-A8F2-595DF4045646}">
      <dgm:prSet phldrT="[Text]"/>
      <dgm:spPr/>
      <dgm:t>
        <a:bodyPr/>
        <a:lstStyle/>
        <a:p>
          <a:r>
            <a:rPr lang="en-US" dirty="0"/>
            <a:t>9 ideas to access student thinking</a:t>
          </a:r>
        </a:p>
      </dgm:t>
    </dgm:pt>
    <dgm:pt modelId="{95CB97B1-9772-5D44-B3AD-E54E7233D9C5}" type="parTrans" cxnId="{9C328C25-0B7C-D649-A02E-DEED3002CB8A}">
      <dgm:prSet/>
      <dgm:spPr/>
      <dgm:t>
        <a:bodyPr/>
        <a:lstStyle/>
        <a:p>
          <a:endParaRPr lang="en-US"/>
        </a:p>
      </dgm:t>
    </dgm:pt>
    <dgm:pt modelId="{116FC36F-FDD0-3D43-9C7C-F249A710A278}" type="sibTrans" cxnId="{9C328C25-0B7C-D649-A02E-DEED3002CB8A}">
      <dgm:prSet/>
      <dgm:spPr/>
      <dgm:t>
        <a:bodyPr/>
        <a:lstStyle/>
        <a:p>
          <a:endParaRPr lang="en-US"/>
        </a:p>
      </dgm:t>
    </dgm:pt>
    <dgm:pt modelId="{BCD43C78-9ECE-3945-868B-75A162C971EB}">
      <dgm:prSet phldrT="[Text]"/>
      <dgm:spPr/>
      <dgm:t>
        <a:bodyPr/>
        <a:lstStyle/>
        <a:p>
          <a:r>
            <a:rPr lang="en-US" dirty="0"/>
            <a:t>4 ideas to ensure students don’t submit AI text as their own</a:t>
          </a:r>
        </a:p>
      </dgm:t>
    </dgm:pt>
    <dgm:pt modelId="{0457C498-54E9-4346-9509-785073BB5B3B}" type="parTrans" cxnId="{3D2C73D4-8BA0-934E-A60B-0629A6590599}">
      <dgm:prSet/>
      <dgm:spPr/>
      <dgm:t>
        <a:bodyPr/>
        <a:lstStyle/>
        <a:p>
          <a:endParaRPr lang="en-US"/>
        </a:p>
      </dgm:t>
    </dgm:pt>
    <dgm:pt modelId="{9D9F7CFA-9BA9-4143-8394-B5DB0D38960D}" type="sibTrans" cxnId="{3D2C73D4-8BA0-934E-A60B-0629A6590599}">
      <dgm:prSet/>
      <dgm:spPr/>
      <dgm:t>
        <a:bodyPr/>
        <a:lstStyle/>
        <a:p>
          <a:endParaRPr lang="en-US"/>
        </a:p>
      </dgm:t>
    </dgm:pt>
    <dgm:pt modelId="{C957C1E4-4F26-554B-89FA-7231D9647BF6}" type="pres">
      <dgm:prSet presAssocID="{1D4527E0-5713-8945-A178-5F61725A157F}" presName="Name0" presStyleCnt="0">
        <dgm:presLayoutVars>
          <dgm:dir/>
          <dgm:resizeHandles val="exact"/>
        </dgm:presLayoutVars>
      </dgm:prSet>
      <dgm:spPr/>
    </dgm:pt>
    <dgm:pt modelId="{64FE0A73-19D7-EF42-BB1F-CDF73CFA42DE}" type="pres">
      <dgm:prSet presAssocID="{1D4527E0-5713-8945-A178-5F61725A157F}" presName="arrow" presStyleLbl="bgShp" presStyleIdx="0" presStyleCnt="1"/>
      <dgm:spPr/>
    </dgm:pt>
    <dgm:pt modelId="{A5C63366-27F2-234F-BAA8-A74B8F77D721}" type="pres">
      <dgm:prSet presAssocID="{1D4527E0-5713-8945-A178-5F61725A157F}" presName="points" presStyleCnt="0"/>
      <dgm:spPr/>
    </dgm:pt>
    <dgm:pt modelId="{68758FBD-65ED-E14D-A4EF-4ACE7240AF4D}" type="pres">
      <dgm:prSet presAssocID="{6FACDF39-3BEE-D443-981C-6381F87F016C}" presName="compositeA" presStyleCnt="0"/>
      <dgm:spPr/>
    </dgm:pt>
    <dgm:pt modelId="{187DA3D3-BF92-6647-9442-AC933E22D656}" type="pres">
      <dgm:prSet presAssocID="{6FACDF39-3BEE-D443-981C-6381F87F016C}" presName="textA" presStyleLbl="revTx" presStyleIdx="0" presStyleCnt="3">
        <dgm:presLayoutVars>
          <dgm:bulletEnabled val="1"/>
        </dgm:presLayoutVars>
      </dgm:prSet>
      <dgm:spPr/>
    </dgm:pt>
    <dgm:pt modelId="{26EB51AF-F0FE-AD44-B019-8A395B94ADC6}" type="pres">
      <dgm:prSet presAssocID="{6FACDF39-3BEE-D443-981C-6381F87F016C}" presName="circleA" presStyleLbl="node1" presStyleIdx="0" presStyleCnt="3"/>
      <dgm:spPr/>
    </dgm:pt>
    <dgm:pt modelId="{B9B868C6-5742-0C44-B294-78E13565D584}" type="pres">
      <dgm:prSet presAssocID="{6FACDF39-3BEE-D443-981C-6381F87F016C}" presName="spaceA" presStyleCnt="0"/>
      <dgm:spPr/>
    </dgm:pt>
    <dgm:pt modelId="{C16960B0-0048-AD4D-B455-E87683259CC3}" type="pres">
      <dgm:prSet presAssocID="{D1C9F0A4-F42E-B248-88A9-73D5A80DE5D5}" presName="space" presStyleCnt="0"/>
      <dgm:spPr/>
    </dgm:pt>
    <dgm:pt modelId="{04889D20-3102-9B49-B5FB-370AEDC20D32}" type="pres">
      <dgm:prSet presAssocID="{1B7E517C-2A73-D640-A8F2-595DF4045646}" presName="compositeB" presStyleCnt="0"/>
      <dgm:spPr/>
    </dgm:pt>
    <dgm:pt modelId="{CBE33F08-691D-9E49-8BE9-D449985B0338}" type="pres">
      <dgm:prSet presAssocID="{1B7E517C-2A73-D640-A8F2-595DF4045646}" presName="textB" presStyleLbl="revTx" presStyleIdx="1" presStyleCnt="3">
        <dgm:presLayoutVars>
          <dgm:bulletEnabled val="1"/>
        </dgm:presLayoutVars>
      </dgm:prSet>
      <dgm:spPr/>
    </dgm:pt>
    <dgm:pt modelId="{84B2D8C0-9FB2-0942-BA73-2DFE25D065C1}" type="pres">
      <dgm:prSet presAssocID="{1B7E517C-2A73-D640-A8F2-595DF4045646}" presName="circleB" presStyleLbl="node1" presStyleIdx="1" presStyleCnt="3"/>
      <dgm:spPr/>
    </dgm:pt>
    <dgm:pt modelId="{67CD4646-D83C-9F43-A97E-9D746926CFE0}" type="pres">
      <dgm:prSet presAssocID="{1B7E517C-2A73-D640-A8F2-595DF4045646}" presName="spaceB" presStyleCnt="0"/>
      <dgm:spPr/>
    </dgm:pt>
    <dgm:pt modelId="{BC5756CA-8699-3C4C-A9C8-23A2CD76458D}" type="pres">
      <dgm:prSet presAssocID="{116FC36F-FDD0-3D43-9C7C-F249A710A278}" presName="space" presStyleCnt="0"/>
      <dgm:spPr/>
    </dgm:pt>
    <dgm:pt modelId="{ADE7B830-101E-5A48-BBD4-53D2D210F3E2}" type="pres">
      <dgm:prSet presAssocID="{BCD43C78-9ECE-3945-868B-75A162C971EB}" presName="compositeA" presStyleCnt="0"/>
      <dgm:spPr/>
    </dgm:pt>
    <dgm:pt modelId="{B28D439B-37A4-3843-AD84-36A73AE60AA1}" type="pres">
      <dgm:prSet presAssocID="{BCD43C78-9ECE-3945-868B-75A162C971EB}" presName="textA" presStyleLbl="revTx" presStyleIdx="2" presStyleCnt="3">
        <dgm:presLayoutVars>
          <dgm:bulletEnabled val="1"/>
        </dgm:presLayoutVars>
      </dgm:prSet>
      <dgm:spPr/>
    </dgm:pt>
    <dgm:pt modelId="{B6E9C1EC-08A1-AE4C-A313-6EAA7E27C7E4}" type="pres">
      <dgm:prSet presAssocID="{BCD43C78-9ECE-3945-868B-75A162C971EB}" presName="circleA" presStyleLbl="node1" presStyleIdx="2" presStyleCnt="3"/>
      <dgm:spPr/>
    </dgm:pt>
    <dgm:pt modelId="{70121721-922B-7340-B423-1F6C19478B33}" type="pres">
      <dgm:prSet presAssocID="{BCD43C78-9ECE-3945-868B-75A162C971EB}" presName="spaceA" presStyleCnt="0"/>
      <dgm:spPr/>
    </dgm:pt>
  </dgm:ptLst>
  <dgm:cxnLst>
    <dgm:cxn modelId="{9C328C25-0B7C-D649-A02E-DEED3002CB8A}" srcId="{1D4527E0-5713-8945-A178-5F61725A157F}" destId="{1B7E517C-2A73-D640-A8F2-595DF4045646}" srcOrd="1" destOrd="0" parTransId="{95CB97B1-9772-5D44-B3AD-E54E7233D9C5}" sibTransId="{116FC36F-FDD0-3D43-9C7C-F249A710A278}"/>
    <dgm:cxn modelId="{720E9F4E-FDCD-5947-A2BD-1569A56795FA}" type="presOf" srcId="{1B7E517C-2A73-D640-A8F2-595DF4045646}" destId="{CBE33F08-691D-9E49-8BE9-D449985B0338}" srcOrd="0" destOrd="0" presId="urn:microsoft.com/office/officeart/2005/8/layout/hProcess11"/>
    <dgm:cxn modelId="{31BA4B56-4AE7-9D4E-A081-AD4E80D4B80E}" srcId="{1D4527E0-5713-8945-A178-5F61725A157F}" destId="{6FACDF39-3BEE-D443-981C-6381F87F016C}" srcOrd="0" destOrd="0" parTransId="{0668FB93-59B4-6E45-A678-6487E8B6F152}" sibTransId="{D1C9F0A4-F42E-B248-88A9-73D5A80DE5D5}"/>
    <dgm:cxn modelId="{494509B4-CEB2-0F44-A528-B8A439933171}" type="presOf" srcId="{1D4527E0-5713-8945-A178-5F61725A157F}" destId="{C957C1E4-4F26-554B-89FA-7231D9647BF6}" srcOrd="0" destOrd="0" presId="urn:microsoft.com/office/officeart/2005/8/layout/hProcess11"/>
    <dgm:cxn modelId="{48F943BC-5A38-364F-8ACF-15BBE1C57966}" type="presOf" srcId="{6FACDF39-3BEE-D443-981C-6381F87F016C}" destId="{187DA3D3-BF92-6647-9442-AC933E22D656}" srcOrd="0" destOrd="0" presId="urn:microsoft.com/office/officeart/2005/8/layout/hProcess11"/>
    <dgm:cxn modelId="{3D2C73D4-8BA0-934E-A60B-0629A6590599}" srcId="{1D4527E0-5713-8945-A178-5F61725A157F}" destId="{BCD43C78-9ECE-3945-868B-75A162C971EB}" srcOrd="2" destOrd="0" parTransId="{0457C498-54E9-4346-9509-785073BB5B3B}" sibTransId="{9D9F7CFA-9BA9-4143-8394-B5DB0D38960D}"/>
    <dgm:cxn modelId="{C7C166E8-937C-DE48-BCBF-915AD4F7A5A6}" type="presOf" srcId="{BCD43C78-9ECE-3945-868B-75A162C971EB}" destId="{B28D439B-37A4-3843-AD84-36A73AE60AA1}" srcOrd="0" destOrd="0" presId="urn:microsoft.com/office/officeart/2005/8/layout/hProcess11"/>
    <dgm:cxn modelId="{E6E8429B-0C62-6B41-B581-34C12C1739B6}" type="presParOf" srcId="{C957C1E4-4F26-554B-89FA-7231D9647BF6}" destId="{64FE0A73-19D7-EF42-BB1F-CDF73CFA42DE}" srcOrd="0" destOrd="0" presId="urn:microsoft.com/office/officeart/2005/8/layout/hProcess11"/>
    <dgm:cxn modelId="{14FDDB1F-DB6E-F84B-861A-40EB24605E8C}" type="presParOf" srcId="{C957C1E4-4F26-554B-89FA-7231D9647BF6}" destId="{A5C63366-27F2-234F-BAA8-A74B8F77D721}" srcOrd="1" destOrd="0" presId="urn:microsoft.com/office/officeart/2005/8/layout/hProcess11"/>
    <dgm:cxn modelId="{4AAECBB0-C240-5546-B454-0912B07B7FB5}" type="presParOf" srcId="{A5C63366-27F2-234F-BAA8-A74B8F77D721}" destId="{68758FBD-65ED-E14D-A4EF-4ACE7240AF4D}" srcOrd="0" destOrd="0" presId="urn:microsoft.com/office/officeart/2005/8/layout/hProcess11"/>
    <dgm:cxn modelId="{301277E5-50D5-B447-9B1D-582EE5C0219B}" type="presParOf" srcId="{68758FBD-65ED-E14D-A4EF-4ACE7240AF4D}" destId="{187DA3D3-BF92-6647-9442-AC933E22D656}" srcOrd="0" destOrd="0" presId="urn:microsoft.com/office/officeart/2005/8/layout/hProcess11"/>
    <dgm:cxn modelId="{2A5C5AA5-6301-B34C-8F1A-BB4540F5D277}" type="presParOf" srcId="{68758FBD-65ED-E14D-A4EF-4ACE7240AF4D}" destId="{26EB51AF-F0FE-AD44-B019-8A395B94ADC6}" srcOrd="1" destOrd="0" presId="urn:microsoft.com/office/officeart/2005/8/layout/hProcess11"/>
    <dgm:cxn modelId="{29AC8A66-7217-E64A-897C-0395E63CFDC5}" type="presParOf" srcId="{68758FBD-65ED-E14D-A4EF-4ACE7240AF4D}" destId="{B9B868C6-5742-0C44-B294-78E13565D584}" srcOrd="2" destOrd="0" presId="urn:microsoft.com/office/officeart/2005/8/layout/hProcess11"/>
    <dgm:cxn modelId="{C5B123FF-63B5-8441-8D6D-33A7BC3AF54D}" type="presParOf" srcId="{A5C63366-27F2-234F-BAA8-A74B8F77D721}" destId="{C16960B0-0048-AD4D-B455-E87683259CC3}" srcOrd="1" destOrd="0" presId="urn:microsoft.com/office/officeart/2005/8/layout/hProcess11"/>
    <dgm:cxn modelId="{079F0F96-02B5-2F40-B181-5D795DDB133E}" type="presParOf" srcId="{A5C63366-27F2-234F-BAA8-A74B8F77D721}" destId="{04889D20-3102-9B49-B5FB-370AEDC20D32}" srcOrd="2" destOrd="0" presId="urn:microsoft.com/office/officeart/2005/8/layout/hProcess11"/>
    <dgm:cxn modelId="{81516073-6FBC-2646-B16F-C7787672B8D7}" type="presParOf" srcId="{04889D20-3102-9B49-B5FB-370AEDC20D32}" destId="{CBE33F08-691D-9E49-8BE9-D449985B0338}" srcOrd="0" destOrd="0" presId="urn:microsoft.com/office/officeart/2005/8/layout/hProcess11"/>
    <dgm:cxn modelId="{653FE86A-9903-8F4D-8F90-AB403FD79AFA}" type="presParOf" srcId="{04889D20-3102-9B49-B5FB-370AEDC20D32}" destId="{84B2D8C0-9FB2-0942-BA73-2DFE25D065C1}" srcOrd="1" destOrd="0" presId="urn:microsoft.com/office/officeart/2005/8/layout/hProcess11"/>
    <dgm:cxn modelId="{B9B2D993-35FE-C841-A7E8-2AD86673095B}" type="presParOf" srcId="{04889D20-3102-9B49-B5FB-370AEDC20D32}" destId="{67CD4646-D83C-9F43-A97E-9D746926CFE0}" srcOrd="2" destOrd="0" presId="urn:microsoft.com/office/officeart/2005/8/layout/hProcess11"/>
    <dgm:cxn modelId="{8300182C-1388-A449-AEF9-98BFE6A5B2CB}" type="presParOf" srcId="{A5C63366-27F2-234F-BAA8-A74B8F77D721}" destId="{BC5756CA-8699-3C4C-A9C8-23A2CD76458D}" srcOrd="3" destOrd="0" presId="urn:microsoft.com/office/officeart/2005/8/layout/hProcess11"/>
    <dgm:cxn modelId="{6BE6F80F-7CDB-D142-B55A-519FCDAFC185}" type="presParOf" srcId="{A5C63366-27F2-234F-BAA8-A74B8F77D721}" destId="{ADE7B830-101E-5A48-BBD4-53D2D210F3E2}" srcOrd="4" destOrd="0" presId="urn:microsoft.com/office/officeart/2005/8/layout/hProcess11"/>
    <dgm:cxn modelId="{D29854E5-E103-5442-B0CD-B1E0ECE0B8D1}" type="presParOf" srcId="{ADE7B830-101E-5A48-BBD4-53D2D210F3E2}" destId="{B28D439B-37A4-3843-AD84-36A73AE60AA1}" srcOrd="0" destOrd="0" presId="urn:microsoft.com/office/officeart/2005/8/layout/hProcess11"/>
    <dgm:cxn modelId="{728E93AA-722B-284C-9A25-CEC0F45DD079}" type="presParOf" srcId="{ADE7B830-101E-5A48-BBD4-53D2D210F3E2}" destId="{B6E9C1EC-08A1-AE4C-A313-6EAA7E27C7E4}" srcOrd="1" destOrd="0" presId="urn:microsoft.com/office/officeart/2005/8/layout/hProcess11"/>
    <dgm:cxn modelId="{111CA15B-9AF6-DE4A-B821-67789E7F7356}" type="presParOf" srcId="{ADE7B830-101E-5A48-BBD4-53D2D210F3E2}" destId="{70121721-922B-7340-B423-1F6C19478B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8D7577-27D7-4DE3-88D2-E22B3A11C128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33A07A-B410-4B9A-8367-B89FDA92D914}">
      <dgm:prSet/>
      <dgm:spPr/>
      <dgm:t>
        <a:bodyPr/>
        <a:lstStyle/>
        <a:p>
          <a:r>
            <a:rPr lang="en-US" dirty="0"/>
            <a:t>Don’t  Stop</a:t>
          </a:r>
        </a:p>
      </dgm:t>
    </dgm:pt>
    <dgm:pt modelId="{03EA06AB-C5B4-4C3A-8355-84A15E294535}" type="parTrans" cxnId="{47AFD91B-3AA4-4408-91BC-AFAB5D3A82D2}">
      <dgm:prSet/>
      <dgm:spPr/>
      <dgm:t>
        <a:bodyPr/>
        <a:lstStyle/>
        <a:p>
          <a:endParaRPr lang="en-US"/>
        </a:p>
      </dgm:t>
    </dgm:pt>
    <dgm:pt modelId="{3B9B4D43-232E-4D61-BD0F-1DC0EDADF3A6}" type="sibTrans" cxnId="{47AFD91B-3AA4-4408-91BC-AFAB5D3A82D2}">
      <dgm:prSet/>
      <dgm:spPr/>
      <dgm:t>
        <a:bodyPr/>
        <a:lstStyle/>
        <a:p>
          <a:endParaRPr lang="en-US"/>
        </a:p>
      </dgm:t>
    </dgm:pt>
    <dgm:pt modelId="{9C6F6636-7DEF-4192-A1FE-89A69193E665}">
      <dgm:prSet/>
      <dgm:spPr/>
      <dgm:t>
        <a:bodyPr/>
        <a:lstStyle/>
        <a:p>
          <a:r>
            <a:rPr lang="en-US" dirty="0"/>
            <a:t>Write without stopping, joining sentences with “and” --or dashes – like this --</a:t>
          </a:r>
        </a:p>
        <a:p>
          <a:r>
            <a:rPr lang="en-US" dirty="0"/>
            <a:t>Ignore error including </a:t>
          </a:r>
          <a:r>
            <a:rPr lang="en-US" dirty="0" err="1"/>
            <a:t>selpoeling</a:t>
          </a:r>
          <a:r>
            <a:rPr lang="en-US" dirty="0"/>
            <a:t> </a:t>
          </a:r>
          <a:r>
            <a:rPr lang="en-US" dirty="0" err="1"/>
            <a:t>erros</a:t>
          </a:r>
          <a:r>
            <a:rPr lang="en-US" dirty="0"/>
            <a:t>  </a:t>
          </a:r>
          <a:r>
            <a:rPr lang="en-US" dirty="0" err="1"/>
            <a:t>tpos</a:t>
          </a:r>
          <a:r>
            <a:rPr lang="en-US" dirty="0"/>
            <a:t> and </a:t>
          </a:r>
          <a:r>
            <a:rPr lang="en-US" dirty="0" err="1"/>
            <a:t>puctuation</a:t>
          </a:r>
          <a:r>
            <a:rPr lang="en-US" dirty="0"/>
            <a:t> </a:t>
          </a:r>
        </a:p>
      </dgm:t>
    </dgm:pt>
    <dgm:pt modelId="{0836FB2F-B63F-4419-8544-104327D1B403}" type="parTrans" cxnId="{F520A8CD-399A-40FA-9C9F-692F78128EED}">
      <dgm:prSet/>
      <dgm:spPr/>
      <dgm:t>
        <a:bodyPr/>
        <a:lstStyle/>
        <a:p>
          <a:endParaRPr lang="en-US"/>
        </a:p>
      </dgm:t>
    </dgm:pt>
    <dgm:pt modelId="{A0296595-D3DD-402B-8AE8-2E6E88EF277A}" type="sibTrans" cxnId="{F520A8CD-399A-40FA-9C9F-692F78128EED}">
      <dgm:prSet/>
      <dgm:spPr/>
      <dgm:t>
        <a:bodyPr/>
        <a:lstStyle/>
        <a:p>
          <a:endParaRPr lang="en-US"/>
        </a:p>
      </dgm:t>
    </dgm:pt>
    <dgm:pt modelId="{487531BE-E4E4-4EDC-81BE-BD0E0B840826}">
      <dgm:prSet/>
      <dgm:spPr/>
      <dgm:t>
        <a:bodyPr/>
        <a:lstStyle/>
        <a:p>
          <a:r>
            <a:rPr lang="en-US" dirty="0"/>
            <a:t>Follow your mind</a:t>
          </a:r>
        </a:p>
      </dgm:t>
    </dgm:pt>
    <dgm:pt modelId="{ECA47D32-DD8D-48D7-9EA0-FE895CD98413}" type="parTrans" cxnId="{CD57B8EB-3261-4C4A-BA22-4774616CFBC6}">
      <dgm:prSet/>
      <dgm:spPr/>
      <dgm:t>
        <a:bodyPr/>
        <a:lstStyle/>
        <a:p>
          <a:endParaRPr lang="en-US"/>
        </a:p>
      </dgm:t>
    </dgm:pt>
    <dgm:pt modelId="{CF2EFFC5-72BB-48D8-8E47-FFF26F244D9C}" type="sibTrans" cxnId="{CD57B8EB-3261-4C4A-BA22-4774616CFBC6}">
      <dgm:prSet/>
      <dgm:spPr/>
      <dgm:t>
        <a:bodyPr/>
        <a:lstStyle/>
        <a:p>
          <a:endParaRPr lang="en-US"/>
        </a:p>
      </dgm:t>
    </dgm:pt>
    <dgm:pt modelId="{BC3CEE82-4AAC-4E5D-8A50-E70A52545615}">
      <dgm:prSet/>
      <dgm:spPr/>
      <dgm:t>
        <a:bodyPr/>
        <a:lstStyle/>
        <a:p>
          <a:r>
            <a:rPr lang="en-US" dirty="0"/>
            <a:t>Allow tangents to circumvent inner critic and foster discovery; </a:t>
          </a:r>
        </a:p>
        <a:p>
          <a:r>
            <a:rPr lang="en-US" dirty="0"/>
            <a:t>Refocus with questions when tangent isn’t productive</a:t>
          </a:r>
        </a:p>
      </dgm:t>
    </dgm:pt>
    <dgm:pt modelId="{96D3E721-4E78-4CA1-9D1C-99504AEC3C55}" type="parTrans" cxnId="{659CE862-63DB-4F71-A700-AA3E205350A0}">
      <dgm:prSet/>
      <dgm:spPr/>
      <dgm:t>
        <a:bodyPr/>
        <a:lstStyle/>
        <a:p>
          <a:endParaRPr lang="en-US"/>
        </a:p>
      </dgm:t>
    </dgm:pt>
    <dgm:pt modelId="{135C0CB7-BA00-486C-A4C9-D747DB31EC1D}" type="sibTrans" cxnId="{659CE862-63DB-4F71-A700-AA3E205350A0}">
      <dgm:prSet/>
      <dgm:spPr/>
      <dgm:t>
        <a:bodyPr/>
        <a:lstStyle/>
        <a:p>
          <a:endParaRPr lang="en-US"/>
        </a:p>
      </dgm:t>
    </dgm:pt>
    <dgm:pt modelId="{31FFF18C-5D18-43AC-BB41-13524553C05C}">
      <dgm:prSet/>
      <dgm:spPr/>
      <dgm:t>
        <a:bodyPr/>
        <a:lstStyle/>
        <a:p>
          <a:r>
            <a:rPr lang="en-US" dirty="0"/>
            <a:t>Type Questions </a:t>
          </a:r>
        </a:p>
      </dgm:t>
    </dgm:pt>
    <dgm:pt modelId="{C2BFEC81-9FE5-4E0B-A425-27080C3276D4}" type="parTrans" cxnId="{640EFC7F-8E55-4D03-8088-FA2B174BBFCF}">
      <dgm:prSet/>
      <dgm:spPr/>
      <dgm:t>
        <a:bodyPr/>
        <a:lstStyle/>
        <a:p>
          <a:endParaRPr lang="en-US"/>
        </a:p>
      </dgm:t>
    </dgm:pt>
    <dgm:pt modelId="{32F56D18-C082-4CE5-8BBD-B1802AA84D7C}" type="sibTrans" cxnId="{640EFC7F-8E55-4D03-8088-FA2B174BBFCF}">
      <dgm:prSet/>
      <dgm:spPr/>
      <dgm:t>
        <a:bodyPr/>
        <a:lstStyle/>
        <a:p>
          <a:endParaRPr lang="en-US"/>
        </a:p>
      </dgm:t>
    </dgm:pt>
    <dgm:pt modelId="{873FFEDE-9F82-4694-B34F-4E8E64F3028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Type questions:</a:t>
          </a:r>
        </a:p>
      </dgm:t>
    </dgm:pt>
    <dgm:pt modelId="{0468891A-49DB-467D-AF1C-1CB9E027DF0C}" type="parTrans" cxnId="{02DBD1AA-03ED-42FB-80F3-918DEE8103DD}">
      <dgm:prSet/>
      <dgm:spPr/>
      <dgm:t>
        <a:bodyPr/>
        <a:lstStyle/>
        <a:p>
          <a:endParaRPr lang="en-US"/>
        </a:p>
      </dgm:t>
    </dgm:pt>
    <dgm:pt modelId="{F6CDE9C2-29AB-404B-86B3-9FC44B6FCF54}" type="sibTrans" cxnId="{02DBD1AA-03ED-42FB-80F3-918DEE8103DD}">
      <dgm:prSet/>
      <dgm:spPr/>
      <dgm:t>
        <a:bodyPr/>
        <a:lstStyle/>
        <a:p>
          <a:endParaRPr lang="en-US"/>
        </a:p>
      </dgm:t>
    </dgm:pt>
    <dgm:pt modelId="{355F3781-9C85-2545-9317-BFC57E5A5B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solidFill>
                <a:srgbClr val="C00000"/>
              </a:solidFill>
            </a:rPr>
            <a:t>Why do I think that? </a:t>
          </a:r>
          <a:endParaRPr lang="en-US" dirty="0">
            <a:solidFill>
              <a:srgbClr val="C00000"/>
            </a:solidFill>
          </a:endParaRPr>
        </a:p>
      </dgm:t>
    </dgm:pt>
    <dgm:pt modelId="{3177E120-347D-2049-A577-DACFAC705031}" type="parTrans" cxnId="{6E13C50F-964C-7240-8AF7-2027732DBFC6}">
      <dgm:prSet/>
      <dgm:spPr/>
      <dgm:t>
        <a:bodyPr/>
        <a:lstStyle/>
        <a:p>
          <a:endParaRPr lang="en-US"/>
        </a:p>
      </dgm:t>
    </dgm:pt>
    <dgm:pt modelId="{474E53BA-2E13-0245-BE4C-F20A0F641C43}" type="sibTrans" cxnId="{6E13C50F-964C-7240-8AF7-2027732DBFC6}">
      <dgm:prSet/>
      <dgm:spPr/>
      <dgm:t>
        <a:bodyPr/>
        <a:lstStyle/>
        <a:p>
          <a:endParaRPr lang="en-US"/>
        </a:p>
      </dgm:t>
    </dgm:pt>
    <dgm:pt modelId="{92891771-F91F-7A4F-A267-4090F95DD63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solidFill>
                <a:srgbClr val="C00000"/>
              </a:solidFill>
            </a:rPr>
            <a:t>What did I assume? </a:t>
          </a:r>
          <a:endParaRPr lang="en-US" dirty="0">
            <a:solidFill>
              <a:srgbClr val="C00000"/>
            </a:solidFill>
          </a:endParaRPr>
        </a:p>
      </dgm:t>
    </dgm:pt>
    <dgm:pt modelId="{703EB17B-D3E4-E944-95EC-BB09A3F70FB4}" type="parTrans" cxnId="{2B362650-7954-D046-8BFF-6E796F4E638B}">
      <dgm:prSet/>
      <dgm:spPr/>
      <dgm:t>
        <a:bodyPr/>
        <a:lstStyle/>
        <a:p>
          <a:endParaRPr lang="en-US"/>
        </a:p>
      </dgm:t>
    </dgm:pt>
    <dgm:pt modelId="{312D5AF3-99BF-ED46-BAF0-E7BAA99ABF44}" type="sibTrans" cxnId="{2B362650-7954-D046-8BFF-6E796F4E638B}">
      <dgm:prSet/>
      <dgm:spPr/>
      <dgm:t>
        <a:bodyPr/>
        <a:lstStyle/>
        <a:p>
          <a:endParaRPr lang="en-US"/>
        </a:p>
      </dgm:t>
    </dgm:pt>
    <dgm:pt modelId="{9F099584-FADB-074B-B752-76948CCCE8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solidFill>
                <a:srgbClr val="C00000"/>
              </a:solidFill>
            </a:rPr>
            <a:t>What if I thought the opposite? etc.</a:t>
          </a:r>
          <a:endParaRPr lang="en-US" dirty="0">
            <a:solidFill>
              <a:srgbClr val="C00000"/>
            </a:solidFill>
          </a:endParaRPr>
        </a:p>
      </dgm:t>
    </dgm:pt>
    <dgm:pt modelId="{4C99C624-D721-F242-B35C-667422CF863F}" type="parTrans" cxnId="{ACB37128-A3F6-1945-A606-D1D528C16B55}">
      <dgm:prSet/>
      <dgm:spPr/>
      <dgm:t>
        <a:bodyPr/>
        <a:lstStyle/>
        <a:p>
          <a:endParaRPr lang="en-US"/>
        </a:p>
      </dgm:t>
    </dgm:pt>
    <dgm:pt modelId="{4BA5E5CE-9EB9-E547-9150-E0B229B01253}" type="sibTrans" cxnId="{ACB37128-A3F6-1945-A606-D1D528C16B55}">
      <dgm:prSet/>
      <dgm:spPr/>
      <dgm:t>
        <a:bodyPr/>
        <a:lstStyle/>
        <a:p>
          <a:endParaRPr lang="en-US"/>
        </a:p>
      </dgm:t>
    </dgm:pt>
    <dgm:pt modelId="{DCD0E819-A374-ED45-BB08-6886388CDA8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Then type answers, </a:t>
          </a:r>
          <a:r>
            <a:rPr lang="en-US" dirty="0" err="1"/>
            <a:t>whi</a:t>
          </a:r>
          <a:r>
            <a:rPr lang="en-US" dirty="0"/>
            <a:t> </a:t>
          </a:r>
          <a:r>
            <a:rPr lang="en-US" dirty="0" err="1"/>
            <a:t>ch</a:t>
          </a:r>
          <a:r>
            <a:rPr lang="en-US" dirty="0"/>
            <a:t> fosters insight, analysis, and discovery</a:t>
          </a:r>
        </a:p>
      </dgm:t>
    </dgm:pt>
    <dgm:pt modelId="{BD1F48D7-0B74-3342-B27A-DEEF023F295A}" type="parTrans" cxnId="{36DBB989-DC75-6343-BC4F-2D7BD40AB831}">
      <dgm:prSet/>
      <dgm:spPr/>
      <dgm:t>
        <a:bodyPr/>
        <a:lstStyle/>
        <a:p>
          <a:endParaRPr lang="en-US"/>
        </a:p>
      </dgm:t>
    </dgm:pt>
    <dgm:pt modelId="{50E43387-FF4F-244F-8519-68F49376526E}" type="sibTrans" cxnId="{36DBB989-DC75-6343-BC4F-2D7BD40AB831}">
      <dgm:prSet/>
      <dgm:spPr/>
      <dgm:t>
        <a:bodyPr/>
        <a:lstStyle/>
        <a:p>
          <a:endParaRPr lang="en-US"/>
        </a:p>
      </dgm:t>
    </dgm:pt>
    <dgm:pt modelId="{72250158-4E73-F646-959B-9290751F2A07}" type="pres">
      <dgm:prSet presAssocID="{208D7577-27D7-4DE3-88D2-E22B3A11C128}" presName="Name0" presStyleCnt="0">
        <dgm:presLayoutVars>
          <dgm:dir/>
          <dgm:animLvl val="lvl"/>
          <dgm:resizeHandles val="exact"/>
        </dgm:presLayoutVars>
      </dgm:prSet>
      <dgm:spPr/>
    </dgm:pt>
    <dgm:pt modelId="{22888CB7-2C5C-8042-9307-4D474F432902}" type="pres">
      <dgm:prSet presAssocID="{1C33A07A-B410-4B9A-8367-B89FDA92D914}" presName="composite" presStyleCnt="0"/>
      <dgm:spPr/>
    </dgm:pt>
    <dgm:pt modelId="{99C753BE-2190-C042-9482-0789B9B79266}" type="pres">
      <dgm:prSet presAssocID="{1C33A07A-B410-4B9A-8367-B89FDA92D914}" presName="parTx" presStyleLbl="alignNode1" presStyleIdx="0" presStyleCnt="3">
        <dgm:presLayoutVars>
          <dgm:chMax val="0"/>
          <dgm:chPref val="0"/>
        </dgm:presLayoutVars>
      </dgm:prSet>
      <dgm:spPr/>
    </dgm:pt>
    <dgm:pt modelId="{E0C9F2CF-2438-EB4F-A033-B9E597DBFFB9}" type="pres">
      <dgm:prSet presAssocID="{1C33A07A-B410-4B9A-8367-B89FDA92D914}" presName="desTx" presStyleLbl="alignAccFollowNode1" presStyleIdx="0" presStyleCnt="3">
        <dgm:presLayoutVars/>
      </dgm:prSet>
      <dgm:spPr/>
    </dgm:pt>
    <dgm:pt modelId="{7F68B8A0-DFC6-FA49-B425-671642028819}" type="pres">
      <dgm:prSet presAssocID="{3B9B4D43-232E-4D61-BD0F-1DC0EDADF3A6}" presName="space" presStyleCnt="0"/>
      <dgm:spPr/>
    </dgm:pt>
    <dgm:pt modelId="{A825115E-3944-7643-A2AF-0C1930C6E183}" type="pres">
      <dgm:prSet presAssocID="{487531BE-E4E4-4EDC-81BE-BD0E0B840826}" presName="composite" presStyleCnt="0"/>
      <dgm:spPr/>
    </dgm:pt>
    <dgm:pt modelId="{C08A389E-12A1-154C-8C50-68A18047AC45}" type="pres">
      <dgm:prSet presAssocID="{487531BE-E4E4-4EDC-81BE-BD0E0B840826}" presName="parTx" presStyleLbl="alignNode1" presStyleIdx="1" presStyleCnt="3">
        <dgm:presLayoutVars>
          <dgm:chMax val="0"/>
          <dgm:chPref val="0"/>
        </dgm:presLayoutVars>
      </dgm:prSet>
      <dgm:spPr/>
    </dgm:pt>
    <dgm:pt modelId="{D62D3D73-BCBB-DB46-B790-B850A79928D1}" type="pres">
      <dgm:prSet presAssocID="{487531BE-E4E4-4EDC-81BE-BD0E0B840826}" presName="desTx" presStyleLbl="alignAccFollowNode1" presStyleIdx="1" presStyleCnt="3">
        <dgm:presLayoutVars/>
      </dgm:prSet>
      <dgm:spPr/>
    </dgm:pt>
    <dgm:pt modelId="{FD44F726-4750-A840-993D-AFB900F176E6}" type="pres">
      <dgm:prSet presAssocID="{CF2EFFC5-72BB-48D8-8E47-FFF26F244D9C}" presName="space" presStyleCnt="0"/>
      <dgm:spPr/>
    </dgm:pt>
    <dgm:pt modelId="{6F4A8B1F-6236-854C-9519-0A247CDC6883}" type="pres">
      <dgm:prSet presAssocID="{31FFF18C-5D18-43AC-BB41-13524553C05C}" presName="composite" presStyleCnt="0"/>
      <dgm:spPr/>
    </dgm:pt>
    <dgm:pt modelId="{8D5268BE-914F-7A41-A7BF-44B55F2EE367}" type="pres">
      <dgm:prSet presAssocID="{31FFF18C-5D18-43AC-BB41-13524553C05C}" presName="parTx" presStyleLbl="alignNode1" presStyleIdx="2" presStyleCnt="3">
        <dgm:presLayoutVars>
          <dgm:chMax val="0"/>
          <dgm:chPref val="0"/>
        </dgm:presLayoutVars>
      </dgm:prSet>
      <dgm:spPr/>
    </dgm:pt>
    <dgm:pt modelId="{FA5FFDB6-4E74-8441-8089-F5665C80369A}" type="pres">
      <dgm:prSet presAssocID="{31FFF18C-5D18-43AC-BB41-13524553C05C}" presName="desTx" presStyleLbl="alignAccFollowNode1" presStyleIdx="2" presStyleCnt="3">
        <dgm:presLayoutVars/>
      </dgm:prSet>
      <dgm:spPr/>
    </dgm:pt>
  </dgm:ptLst>
  <dgm:cxnLst>
    <dgm:cxn modelId="{6E13C50F-964C-7240-8AF7-2027732DBFC6}" srcId="{873FFEDE-9F82-4694-B34F-4E8E64F3028D}" destId="{355F3781-9C85-2545-9317-BFC57E5A5B62}" srcOrd="0" destOrd="0" parTransId="{3177E120-347D-2049-A577-DACFAC705031}" sibTransId="{474E53BA-2E13-0245-BE4C-F20A0F641C43}"/>
    <dgm:cxn modelId="{47AFD91B-3AA4-4408-91BC-AFAB5D3A82D2}" srcId="{208D7577-27D7-4DE3-88D2-E22B3A11C128}" destId="{1C33A07A-B410-4B9A-8367-B89FDA92D914}" srcOrd="0" destOrd="0" parTransId="{03EA06AB-C5B4-4C3A-8355-84A15E294535}" sibTransId="{3B9B4D43-232E-4D61-BD0F-1DC0EDADF3A6}"/>
    <dgm:cxn modelId="{90942325-5338-5448-A678-E5F685A3EF16}" type="presOf" srcId="{9F099584-FADB-074B-B752-76948CCCE855}" destId="{FA5FFDB6-4E74-8441-8089-F5665C80369A}" srcOrd="0" destOrd="3" presId="urn:microsoft.com/office/officeart/2016/7/layout/HorizontalActionList"/>
    <dgm:cxn modelId="{ACB37128-A3F6-1945-A606-D1D528C16B55}" srcId="{873FFEDE-9F82-4694-B34F-4E8E64F3028D}" destId="{9F099584-FADB-074B-B752-76948CCCE855}" srcOrd="2" destOrd="0" parTransId="{4C99C624-D721-F242-B35C-667422CF863F}" sibTransId="{4BA5E5CE-9EB9-E547-9150-E0B229B01253}"/>
    <dgm:cxn modelId="{AF61342C-EF90-FC42-A334-664FC3F33F96}" type="presOf" srcId="{9C6F6636-7DEF-4192-A1FE-89A69193E665}" destId="{E0C9F2CF-2438-EB4F-A033-B9E597DBFFB9}" srcOrd="0" destOrd="0" presId="urn:microsoft.com/office/officeart/2016/7/layout/HorizontalActionList"/>
    <dgm:cxn modelId="{4E100C38-595F-854D-A987-78F84E80FB05}" type="presOf" srcId="{1C33A07A-B410-4B9A-8367-B89FDA92D914}" destId="{99C753BE-2190-C042-9482-0789B9B79266}" srcOrd="0" destOrd="0" presId="urn:microsoft.com/office/officeart/2016/7/layout/HorizontalActionList"/>
    <dgm:cxn modelId="{9FBF2238-D296-284E-93B5-B877E56F2621}" type="presOf" srcId="{208D7577-27D7-4DE3-88D2-E22B3A11C128}" destId="{72250158-4E73-F646-959B-9290751F2A07}" srcOrd="0" destOrd="0" presId="urn:microsoft.com/office/officeart/2016/7/layout/HorizontalActionList"/>
    <dgm:cxn modelId="{F2B1BD43-8527-E045-AA81-B282D641CAE7}" type="presOf" srcId="{92891771-F91F-7A4F-A267-4090F95DD637}" destId="{FA5FFDB6-4E74-8441-8089-F5665C80369A}" srcOrd="0" destOrd="2" presId="urn:microsoft.com/office/officeart/2016/7/layout/HorizontalActionList"/>
    <dgm:cxn modelId="{2B362650-7954-D046-8BFF-6E796F4E638B}" srcId="{873FFEDE-9F82-4694-B34F-4E8E64F3028D}" destId="{92891771-F91F-7A4F-A267-4090F95DD637}" srcOrd="1" destOrd="0" parTransId="{703EB17B-D3E4-E944-95EC-BB09A3F70FB4}" sibTransId="{312D5AF3-99BF-ED46-BAF0-E7BAA99ABF44}"/>
    <dgm:cxn modelId="{92EAF861-0F7D-A24B-9362-4AECC35EB4C4}" type="presOf" srcId="{355F3781-9C85-2545-9317-BFC57E5A5B62}" destId="{FA5FFDB6-4E74-8441-8089-F5665C80369A}" srcOrd="0" destOrd="1" presId="urn:microsoft.com/office/officeart/2016/7/layout/HorizontalActionList"/>
    <dgm:cxn modelId="{659CE862-63DB-4F71-A700-AA3E205350A0}" srcId="{487531BE-E4E4-4EDC-81BE-BD0E0B840826}" destId="{BC3CEE82-4AAC-4E5D-8A50-E70A52545615}" srcOrd="0" destOrd="0" parTransId="{96D3E721-4E78-4CA1-9D1C-99504AEC3C55}" sibTransId="{135C0CB7-BA00-486C-A4C9-D747DB31EC1D}"/>
    <dgm:cxn modelId="{640EFC7F-8E55-4D03-8088-FA2B174BBFCF}" srcId="{208D7577-27D7-4DE3-88D2-E22B3A11C128}" destId="{31FFF18C-5D18-43AC-BB41-13524553C05C}" srcOrd="2" destOrd="0" parTransId="{C2BFEC81-9FE5-4E0B-A425-27080C3276D4}" sibTransId="{32F56D18-C082-4CE5-8BBD-B1802AA84D7C}"/>
    <dgm:cxn modelId="{DB2D2086-A340-1644-898E-7B7AC2C90328}" type="presOf" srcId="{31FFF18C-5D18-43AC-BB41-13524553C05C}" destId="{8D5268BE-914F-7A41-A7BF-44B55F2EE367}" srcOrd="0" destOrd="0" presId="urn:microsoft.com/office/officeart/2016/7/layout/HorizontalActionList"/>
    <dgm:cxn modelId="{36DBB989-DC75-6343-BC4F-2D7BD40AB831}" srcId="{31FFF18C-5D18-43AC-BB41-13524553C05C}" destId="{DCD0E819-A374-ED45-BB08-6886388CDA83}" srcOrd="1" destOrd="0" parTransId="{BD1F48D7-0B74-3342-B27A-DEEF023F295A}" sibTransId="{50E43387-FF4F-244F-8519-68F49376526E}"/>
    <dgm:cxn modelId="{E72FE5A5-C57F-1942-95DB-1C5C43057FCF}" type="presOf" srcId="{DCD0E819-A374-ED45-BB08-6886388CDA83}" destId="{FA5FFDB6-4E74-8441-8089-F5665C80369A}" srcOrd="0" destOrd="4" presId="urn:microsoft.com/office/officeart/2016/7/layout/HorizontalActionList"/>
    <dgm:cxn modelId="{02DBD1AA-03ED-42FB-80F3-918DEE8103DD}" srcId="{31FFF18C-5D18-43AC-BB41-13524553C05C}" destId="{873FFEDE-9F82-4694-B34F-4E8E64F3028D}" srcOrd="0" destOrd="0" parTransId="{0468891A-49DB-467D-AF1C-1CB9E027DF0C}" sibTransId="{F6CDE9C2-29AB-404B-86B3-9FC44B6FCF54}"/>
    <dgm:cxn modelId="{84BA1CC4-CBC0-6E4C-9D06-7EDDFE99F563}" type="presOf" srcId="{BC3CEE82-4AAC-4E5D-8A50-E70A52545615}" destId="{D62D3D73-BCBB-DB46-B790-B850A79928D1}" srcOrd="0" destOrd="0" presId="urn:microsoft.com/office/officeart/2016/7/layout/HorizontalActionList"/>
    <dgm:cxn modelId="{F520A8CD-399A-40FA-9C9F-692F78128EED}" srcId="{1C33A07A-B410-4B9A-8367-B89FDA92D914}" destId="{9C6F6636-7DEF-4192-A1FE-89A69193E665}" srcOrd="0" destOrd="0" parTransId="{0836FB2F-B63F-4419-8544-104327D1B403}" sibTransId="{A0296595-D3DD-402B-8AE8-2E6E88EF277A}"/>
    <dgm:cxn modelId="{54A456CE-FFF1-1648-8D3B-5A746BE37202}" type="presOf" srcId="{487531BE-E4E4-4EDC-81BE-BD0E0B840826}" destId="{C08A389E-12A1-154C-8C50-68A18047AC45}" srcOrd="0" destOrd="0" presId="urn:microsoft.com/office/officeart/2016/7/layout/HorizontalActionList"/>
    <dgm:cxn modelId="{CD57B8EB-3261-4C4A-BA22-4774616CFBC6}" srcId="{208D7577-27D7-4DE3-88D2-E22B3A11C128}" destId="{487531BE-E4E4-4EDC-81BE-BD0E0B840826}" srcOrd="1" destOrd="0" parTransId="{ECA47D32-DD8D-48D7-9EA0-FE895CD98413}" sibTransId="{CF2EFFC5-72BB-48D8-8E47-FFF26F244D9C}"/>
    <dgm:cxn modelId="{084582F6-76A7-EA4C-B6B2-85C1C379B73D}" type="presOf" srcId="{873FFEDE-9F82-4694-B34F-4E8E64F3028D}" destId="{FA5FFDB6-4E74-8441-8089-F5665C80369A}" srcOrd="0" destOrd="0" presId="urn:microsoft.com/office/officeart/2016/7/layout/HorizontalActionList"/>
    <dgm:cxn modelId="{EDC18011-7626-A548-9211-F1B559B7EFA2}" type="presParOf" srcId="{72250158-4E73-F646-959B-9290751F2A07}" destId="{22888CB7-2C5C-8042-9307-4D474F432902}" srcOrd="0" destOrd="0" presId="urn:microsoft.com/office/officeart/2016/7/layout/HorizontalActionList"/>
    <dgm:cxn modelId="{ED0FD9F1-F7ED-2A4F-9677-D23F17E80077}" type="presParOf" srcId="{22888CB7-2C5C-8042-9307-4D474F432902}" destId="{99C753BE-2190-C042-9482-0789B9B79266}" srcOrd="0" destOrd="0" presId="urn:microsoft.com/office/officeart/2016/7/layout/HorizontalActionList"/>
    <dgm:cxn modelId="{2001ED6B-6E97-824D-87E7-53712F9751DE}" type="presParOf" srcId="{22888CB7-2C5C-8042-9307-4D474F432902}" destId="{E0C9F2CF-2438-EB4F-A033-B9E597DBFFB9}" srcOrd="1" destOrd="0" presId="urn:microsoft.com/office/officeart/2016/7/layout/HorizontalActionList"/>
    <dgm:cxn modelId="{DEFA2085-408D-7E42-AB49-2988C98559BC}" type="presParOf" srcId="{72250158-4E73-F646-959B-9290751F2A07}" destId="{7F68B8A0-DFC6-FA49-B425-671642028819}" srcOrd="1" destOrd="0" presId="urn:microsoft.com/office/officeart/2016/7/layout/HorizontalActionList"/>
    <dgm:cxn modelId="{0AD86767-5726-DC48-A3F6-ED65097A3793}" type="presParOf" srcId="{72250158-4E73-F646-959B-9290751F2A07}" destId="{A825115E-3944-7643-A2AF-0C1930C6E183}" srcOrd="2" destOrd="0" presId="urn:microsoft.com/office/officeart/2016/7/layout/HorizontalActionList"/>
    <dgm:cxn modelId="{C0519FD2-E0FB-5346-99AA-8D4B01A26754}" type="presParOf" srcId="{A825115E-3944-7643-A2AF-0C1930C6E183}" destId="{C08A389E-12A1-154C-8C50-68A18047AC45}" srcOrd="0" destOrd="0" presId="urn:microsoft.com/office/officeart/2016/7/layout/HorizontalActionList"/>
    <dgm:cxn modelId="{0D89F249-6CEC-E24E-AC13-9FB83A23633D}" type="presParOf" srcId="{A825115E-3944-7643-A2AF-0C1930C6E183}" destId="{D62D3D73-BCBB-DB46-B790-B850A79928D1}" srcOrd="1" destOrd="0" presId="urn:microsoft.com/office/officeart/2016/7/layout/HorizontalActionList"/>
    <dgm:cxn modelId="{BE2ED818-DAB8-F744-9AC2-CD8FCA0C05A7}" type="presParOf" srcId="{72250158-4E73-F646-959B-9290751F2A07}" destId="{FD44F726-4750-A840-993D-AFB900F176E6}" srcOrd="3" destOrd="0" presId="urn:microsoft.com/office/officeart/2016/7/layout/HorizontalActionList"/>
    <dgm:cxn modelId="{C99C516E-70D0-0942-9380-3F7B120E7973}" type="presParOf" srcId="{72250158-4E73-F646-959B-9290751F2A07}" destId="{6F4A8B1F-6236-854C-9519-0A247CDC6883}" srcOrd="4" destOrd="0" presId="urn:microsoft.com/office/officeart/2016/7/layout/HorizontalActionList"/>
    <dgm:cxn modelId="{1473D3CF-B047-1C4A-B25F-E96820BA2321}" type="presParOf" srcId="{6F4A8B1F-6236-854C-9519-0A247CDC6883}" destId="{8D5268BE-914F-7A41-A7BF-44B55F2EE367}" srcOrd="0" destOrd="0" presId="urn:microsoft.com/office/officeart/2016/7/layout/HorizontalActionList"/>
    <dgm:cxn modelId="{1CFCA209-317D-7045-9066-F9EA74450F00}" type="presParOf" srcId="{6F4A8B1F-6236-854C-9519-0A247CDC6883}" destId="{FA5FFDB6-4E74-8441-8089-F5665C80369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8D7577-27D7-4DE3-88D2-E22B3A11C128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33A07A-B410-4B9A-8367-B89FDA92D914}">
      <dgm:prSet custT="1"/>
      <dgm:spPr/>
      <dgm:t>
        <a:bodyPr/>
        <a:lstStyle/>
        <a:p>
          <a:r>
            <a:rPr lang="en-US" sz="1000" dirty="0"/>
            <a:t>Don’t  Stop</a:t>
          </a:r>
        </a:p>
      </dgm:t>
    </dgm:pt>
    <dgm:pt modelId="{03EA06AB-C5B4-4C3A-8355-84A15E294535}" type="parTrans" cxnId="{47AFD91B-3AA4-4408-91BC-AFAB5D3A82D2}">
      <dgm:prSet/>
      <dgm:spPr/>
      <dgm:t>
        <a:bodyPr/>
        <a:lstStyle/>
        <a:p>
          <a:endParaRPr lang="en-US"/>
        </a:p>
      </dgm:t>
    </dgm:pt>
    <dgm:pt modelId="{3B9B4D43-232E-4D61-BD0F-1DC0EDADF3A6}" type="sibTrans" cxnId="{47AFD91B-3AA4-4408-91BC-AFAB5D3A82D2}">
      <dgm:prSet/>
      <dgm:spPr/>
      <dgm:t>
        <a:bodyPr/>
        <a:lstStyle/>
        <a:p>
          <a:endParaRPr lang="en-US"/>
        </a:p>
      </dgm:t>
    </dgm:pt>
    <dgm:pt modelId="{9C6F6636-7DEF-4192-A1FE-89A69193E665}">
      <dgm:prSet custT="1"/>
      <dgm:spPr/>
      <dgm:t>
        <a:bodyPr/>
        <a:lstStyle/>
        <a:p>
          <a:r>
            <a:rPr lang="en-US" sz="1000" dirty="0"/>
            <a:t>Write without stopping, joining sentences with “and” --or dashes – like this --</a:t>
          </a:r>
        </a:p>
        <a:p>
          <a:r>
            <a:rPr lang="en-US" sz="1000" dirty="0"/>
            <a:t>Ignore error including </a:t>
          </a:r>
          <a:r>
            <a:rPr lang="en-US" sz="1000" dirty="0" err="1"/>
            <a:t>selpoeling</a:t>
          </a:r>
          <a:r>
            <a:rPr lang="en-US" sz="1000" dirty="0"/>
            <a:t> </a:t>
          </a:r>
          <a:r>
            <a:rPr lang="en-US" sz="1000" dirty="0" err="1"/>
            <a:t>erros</a:t>
          </a:r>
          <a:r>
            <a:rPr lang="en-US" sz="1000" dirty="0"/>
            <a:t>  </a:t>
          </a:r>
          <a:r>
            <a:rPr lang="en-US" sz="1000" dirty="0" err="1"/>
            <a:t>tpos</a:t>
          </a:r>
          <a:r>
            <a:rPr lang="en-US" sz="1000" dirty="0"/>
            <a:t> and </a:t>
          </a:r>
          <a:r>
            <a:rPr lang="en-US" sz="1000" dirty="0" err="1"/>
            <a:t>puctuation</a:t>
          </a:r>
          <a:r>
            <a:rPr lang="en-US" sz="1000" dirty="0"/>
            <a:t> </a:t>
          </a:r>
        </a:p>
      </dgm:t>
    </dgm:pt>
    <dgm:pt modelId="{0836FB2F-B63F-4419-8544-104327D1B403}" type="parTrans" cxnId="{F520A8CD-399A-40FA-9C9F-692F78128EED}">
      <dgm:prSet/>
      <dgm:spPr/>
      <dgm:t>
        <a:bodyPr/>
        <a:lstStyle/>
        <a:p>
          <a:endParaRPr lang="en-US"/>
        </a:p>
      </dgm:t>
    </dgm:pt>
    <dgm:pt modelId="{A0296595-D3DD-402B-8AE8-2E6E88EF277A}" type="sibTrans" cxnId="{F520A8CD-399A-40FA-9C9F-692F78128EED}">
      <dgm:prSet/>
      <dgm:spPr/>
      <dgm:t>
        <a:bodyPr/>
        <a:lstStyle/>
        <a:p>
          <a:endParaRPr lang="en-US"/>
        </a:p>
      </dgm:t>
    </dgm:pt>
    <dgm:pt modelId="{487531BE-E4E4-4EDC-81BE-BD0E0B840826}">
      <dgm:prSet custT="1"/>
      <dgm:spPr/>
      <dgm:t>
        <a:bodyPr/>
        <a:lstStyle/>
        <a:p>
          <a:r>
            <a:rPr lang="en-US" sz="1000" dirty="0"/>
            <a:t>Follow your mind</a:t>
          </a:r>
        </a:p>
      </dgm:t>
    </dgm:pt>
    <dgm:pt modelId="{ECA47D32-DD8D-48D7-9EA0-FE895CD98413}" type="parTrans" cxnId="{CD57B8EB-3261-4C4A-BA22-4774616CFBC6}">
      <dgm:prSet/>
      <dgm:spPr/>
      <dgm:t>
        <a:bodyPr/>
        <a:lstStyle/>
        <a:p>
          <a:endParaRPr lang="en-US"/>
        </a:p>
      </dgm:t>
    </dgm:pt>
    <dgm:pt modelId="{CF2EFFC5-72BB-48D8-8E47-FFF26F244D9C}" type="sibTrans" cxnId="{CD57B8EB-3261-4C4A-BA22-4774616CFBC6}">
      <dgm:prSet/>
      <dgm:spPr/>
      <dgm:t>
        <a:bodyPr/>
        <a:lstStyle/>
        <a:p>
          <a:endParaRPr lang="en-US"/>
        </a:p>
      </dgm:t>
    </dgm:pt>
    <dgm:pt modelId="{BC3CEE82-4AAC-4E5D-8A50-E70A52545615}">
      <dgm:prSet custT="1"/>
      <dgm:spPr/>
      <dgm:t>
        <a:bodyPr/>
        <a:lstStyle/>
        <a:p>
          <a:r>
            <a:rPr lang="en-US" sz="1000" dirty="0"/>
            <a:t>Allow tangents to circumvent inner critic and foster discovery; </a:t>
          </a:r>
        </a:p>
        <a:p>
          <a:r>
            <a:rPr lang="en-US" sz="1000" dirty="0"/>
            <a:t>Refocus with questions when tangent isn’t productive</a:t>
          </a:r>
        </a:p>
      </dgm:t>
    </dgm:pt>
    <dgm:pt modelId="{96D3E721-4E78-4CA1-9D1C-99504AEC3C55}" type="parTrans" cxnId="{659CE862-63DB-4F71-A700-AA3E205350A0}">
      <dgm:prSet/>
      <dgm:spPr/>
      <dgm:t>
        <a:bodyPr/>
        <a:lstStyle/>
        <a:p>
          <a:endParaRPr lang="en-US"/>
        </a:p>
      </dgm:t>
    </dgm:pt>
    <dgm:pt modelId="{135C0CB7-BA00-486C-A4C9-D747DB31EC1D}" type="sibTrans" cxnId="{659CE862-63DB-4F71-A700-AA3E205350A0}">
      <dgm:prSet/>
      <dgm:spPr/>
      <dgm:t>
        <a:bodyPr/>
        <a:lstStyle/>
        <a:p>
          <a:endParaRPr lang="en-US"/>
        </a:p>
      </dgm:t>
    </dgm:pt>
    <dgm:pt modelId="{31FFF18C-5D18-43AC-BB41-13524553C05C}">
      <dgm:prSet custT="1"/>
      <dgm:spPr/>
      <dgm:t>
        <a:bodyPr/>
        <a:lstStyle/>
        <a:p>
          <a:r>
            <a:rPr lang="en-US" sz="1000" dirty="0"/>
            <a:t>Type Questions </a:t>
          </a:r>
        </a:p>
      </dgm:t>
    </dgm:pt>
    <dgm:pt modelId="{C2BFEC81-9FE5-4E0B-A425-27080C3276D4}" type="parTrans" cxnId="{640EFC7F-8E55-4D03-8088-FA2B174BBFCF}">
      <dgm:prSet/>
      <dgm:spPr/>
      <dgm:t>
        <a:bodyPr/>
        <a:lstStyle/>
        <a:p>
          <a:endParaRPr lang="en-US"/>
        </a:p>
      </dgm:t>
    </dgm:pt>
    <dgm:pt modelId="{32F56D18-C082-4CE5-8BBD-B1802AA84D7C}" type="sibTrans" cxnId="{640EFC7F-8E55-4D03-8088-FA2B174BBFCF}">
      <dgm:prSet/>
      <dgm:spPr/>
      <dgm:t>
        <a:bodyPr/>
        <a:lstStyle/>
        <a:p>
          <a:endParaRPr lang="en-US"/>
        </a:p>
      </dgm:t>
    </dgm:pt>
    <dgm:pt modelId="{873FFEDE-9F82-4694-B34F-4E8E64F3028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/>
            <a:t>Type questions:</a:t>
          </a:r>
        </a:p>
      </dgm:t>
    </dgm:pt>
    <dgm:pt modelId="{0468891A-49DB-467D-AF1C-1CB9E027DF0C}" type="parTrans" cxnId="{02DBD1AA-03ED-42FB-80F3-918DEE8103DD}">
      <dgm:prSet/>
      <dgm:spPr/>
      <dgm:t>
        <a:bodyPr/>
        <a:lstStyle/>
        <a:p>
          <a:endParaRPr lang="en-US"/>
        </a:p>
      </dgm:t>
    </dgm:pt>
    <dgm:pt modelId="{F6CDE9C2-29AB-404B-86B3-9FC44B6FCF54}" type="sibTrans" cxnId="{02DBD1AA-03ED-42FB-80F3-918DEE8103DD}">
      <dgm:prSet/>
      <dgm:spPr/>
      <dgm:t>
        <a:bodyPr/>
        <a:lstStyle/>
        <a:p>
          <a:endParaRPr lang="en-US"/>
        </a:p>
      </dgm:t>
    </dgm:pt>
    <dgm:pt modelId="{355F3781-9C85-2545-9317-BFC57E5A5B6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>
              <a:solidFill>
                <a:srgbClr val="C00000"/>
              </a:solidFill>
            </a:rPr>
            <a:t>Why do I think that? </a:t>
          </a:r>
          <a:endParaRPr lang="en-US" sz="1000" dirty="0">
            <a:solidFill>
              <a:srgbClr val="C00000"/>
            </a:solidFill>
          </a:endParaRPr>
        </a:p>
      </dgm:t>
    </dgm:pt>
    <dgm:pt modelId="{3177E120-347D-2049-A577-DACFAC705031}" type="parTrans" cxnId="{6E13C50F-964C-7240-8AF7-2027732DBFC6}">
      <dgm:prSet/>
      <dgm:spPr/>
      <dgm:t>
        <a:bodyPr/>
        <a:lstStyle/>
        <a:p>
          <a:endParaRPr lang="en-US"/>
        </a:p>
      </dgm:t>
    </dgm:pt>
    <dgm:pt modelId="{474E53BA-2E13-0245-BE4C-F20A0F641C43}" type="sibTrans" cxnId="{6E13C50F-964C-7240-8AF7-2027732DBFC6}">
      <dgm:prSet/>
      <dgm:spPr/>
      <dgm:t>
        <a:bodyPr/>
        <a:lstStyle/>
        <a:p>
          <a:endParaRPr lang="en-US"/>
        </a:p>
      </dgm:t>
    </dgm:pt>
    <dgm:pt modelId="{92891771-F91F-7A4F-A267-4090F95DD63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>
              <a:solidFill>
                <a:srgbClr val="C00000"/>
              </a:solidFill>
            </a:rPr>
            <a:t>What did I assume? </a:t>
          </a:r>
          <a:endParaRPr lang="en-US" sz="1000" dirty="0">
            <a:solidFill>
              <a:srgbClr val="C00000"/>
            </a:solidFill>
          </a:endParaRPr>
        </a:p>
      </dgm:t>
    </dgm:pt>
    <dgm:pt modelId="{703EB17B-D3E4-E944-95EC-BB09A3F70FB4}" type="parTrans" cxnId="{2B362650-7954-D046-8BFF-6E796F4E638B}">
      <dgm:prSet/>
      <dgm:spPr/>
      <dgm:t>
        <a:bodyPr/>
        <a:lstStyle/>
        <a:p>
          <a:endParaRPr lang="en-US"/>
        </a:p>
      </dgm:t>
    </dgm:pt>
    <dgm:pt modelId="{312D5AF3-99BF-ED46-BAF0-E7BAA99ABF44}" type="sibTrans" cxnId="{2B362650-7954-D046-8BFF-6E796F4E638B}">
      <dgm:prSet/>
      <dgm:spPr/>
      <dgm:t>
        <a:bodyPr/>
        <a:lstStyle/>
        <a:p>
          <a:endParaRPr lang="en-US"/>
        </a:p>
      </dgm:t>
    </dgm:pt>
    <dgm:pt modelId="{9F099584-FADB-074B-B752-76948CCCE85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>
              <a:solidFill>
                <a:srgbClr val="C00000"/>
              </a:solidFill>
            </a:rPr>
            <a:t>What if I thought the opposite? etc.</a:t>
          </a:r>
        </a:p>
      </dgm:t>
    </dgm:pt>
    <dgm:pt modelId="{4C99C624-D721-F242-B35C-667422CF863F}" type="parTrans" cxnId="{ACB37128-A3F6-1945-A606-D1D528C16B55}">
      <dgm:prSet/>
      <dgm:spPr/>
      <dgm:t>
        <a:bodyPr/>
        <a:lstStyle/>
        <a:p>
          <a:endParaRPr lang="en-US"/>
        </a:p>
      </dgm:t>
    </dgm:pt>
    <dgm:pt modelId="{4BA5E5CE-9EB9-E547-9150-E0B229B01253}" type="sibTrans" cxnId="{ACB37128-A3F6-1945-A606-D1D528C16B55}">
      <dgm:prSet/>
      <dgm:spPr/>
      <dgm:t>
        <a:bodyPr/>
        <a:lstStyle/>
        <a:p>
          <a:endParaRPr lang="en-US"/>
        </a:p>
      </dgm:t>
    </dgm:pt>
    <dgm:pt modelId="{DCD0E819-A374-ED45-BB08-6886388CDA8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/>
            <a:t>Then type answers, </a:t>
          </a:r>
          <a:r>
            <a:rPr lang="en-US" sz="1000" dirty="0" err="1"/>
            <a:t>whi</a:t>
          </a:r>
          <a:r>
            <a:rPr lang="en-US" sz="1000" dirty="0"/>
            <a:t> </a:t>
          </a:r>
          <a:r>
            <a:rPr lang="en-US" sz="1000" dirty="0" err="1"/>
            <a:t>ch</a:t>
          </a:r>
          <a:r>
            <a:rPr lang="en-US" sz="1000" dirty="0"/>
            <a:t> fosters insight, analysis, and discovery</a:t>
          </a:r>
        </a:p>
      </dgm:t>
    </dgm:pt>
    <dgm:pt modelId="{BD1F48D7-0B74-3342-B27A-DEEF023F295A}" type="parTrans" cxnId="{36DBB989-DC75-6343-BC4F-2D7BD40AB831}">
      <dgm:prSet/>
      <dgm:spPr/>
      <dgm:t>
        <a:bodyPr/>
        <a:lstStyle/>
        <a:p>
          <a:endParaRPr lang="en-US"/>
        </a:p>
      </dgm:t>
    </dgm:pt>
    <dgm:pt modelId="{50E43387-FF4F-244F-8519-68F49376526E}" type="sibTrans" cxnId="{36DBB989-DC75-6343-BC4F-2D7BD40AB831}">
      <dgm:prSet/>
      <dgm:spPr/>
      <dgm:t>
        <a:bodyPr/>
        <a:lstStyle/>
        <a:p>
          <a:endParaRPr lang="en-US"/>
        </a:p>
      </dgm:t>
    </dgm:pt>
    <dgm:pt modelId="{72250158-4E73-F646-959B-9290751F2A07}" type="pres">
      <dgm:prSet presAssocID="{208D7577-27D7-4DE3-88D2-E22B3A11C128}" presName="Name0" presStyleCnt="0">
        <dgm:presLayoutVars>
          <dgm:dir/>
          <dgm:animLvl val="lvl"/>
          <dgm:resizeHandles val="exact"/>
        </dgm:presLayoutVars>
      </dgm:prSet>
      <dgm:spPr/>
    </dgm:pt>
    <dgm:pt modelId="{22888CB7-2C5C-8042-9307-4D474F432902}" type="pres">
      <dgm:prSet presAssocID="{1C33A07A-B410-4B9A-8367-B89FDA92D914}" presName="composite" presStyleCnt="0"/>
      <dgm:spPr/>
    </dgm:pt>
    <dgm:pt modelId="{99C753BE-2190-C042-9482-0789B9B79266}" type="pres">
      <dgm:prSet presAssocID="{1C33A07A-B410-4B9A-8367-B89FDA92D914}" presName="parTx" presStyleLbl="alignNode1" presStyleIdx="0" presStyleCnt="3">
        <dgm:presLayoutVars>
          <dgm:chMax val="0"/>
          <dgm:chPref val="0"/>
        </dgm:presLayoutVars>
      </dgm:prSet>
      <dgm:spPr/>
    </dgm:pt>
    <dgm:pt modelId="{E0C9F2CF-2438-EB4F-A033-B9E597DBFFB9}" type="pres">
      <dgm:prSet presAssocID="{1C33A07A-B410-4B9A-8367-B89FDA92D914}" presName="desTx" presStyleLbl="alignAccFollowNode1" presStyleIdx="0" presStyleCnt="3">
        <dgm:presLayoutVars/>
      </dgm:prSet>
      <dgm:spPr/>
    </dgm:pt>
    <dgm:pt modelId="{7F68B8A0-DFC6-FA49-B425-671642028819}" type="pres">
      <dgm:prSet presAssocID="{3B9B4D43-232E-4D61-BD0F-1DC0EDADF3A6}" presName="space" presStyleCnt="0"/>
      <dgm:spPr/>
    </dgm:pt>
    <dgm:pt modelId="{A825115E-3944-7643-A2AF-0C1930C6E183}" type="pres">
      <dgm:prSet presAssocID="{487531BE-E4E4-4EDC-81BE-BD0E0B840826}" presName="composite" presStyleCnt="0"/>
      <dgm:spPr/>
    </dgm:pt>
    <dgm:pt modelId="{C08A389E-12A1-154C-8C50-68A18047AC45}" type="pres">
      <dgm:prSet presAssocID="{487531BE-E4E4-4EDC-81BE-BD0E0B840826}" presName="parTx" presStyleLbl="alignNode1" presStyleIdx="1" presStyleCnt="3">
        <dgm:presLayoutVars>
          <dgm:chMax val="0"/>
          <dgm:chPref val="0"/>
        </dgm:presLayoutVars>
      </dgm:prSet>
      <dgm:spPr/>
    </dgm:pt>
    <dgm:pt modelId="{D62D3D73-BCBB-DB46-B790-B850A79928D1}" type="pres">
      <dgm:prSet presAssocID="{487531BE-E4E4-4EDC-81BE-BD0E0B840826}" presName="desTx" presStyleLbl="alignAccFollowNode1" presStyleIdx="1" presStyleCnt="3">
        <dgm:presLayoutVars/>
      </dgm:prSet>
      <dgm:spPr/>
    </dgm:pt>
    <dgm:pt modelId="{FD44F726-4750-A840-993D-AFB900F176E6}" type="pres">
      <dgm:prSet presAssocID="{CF2EFFC5-72BB-48D8-8E47-FFF26F244D9C}" presName="space" presStyleCnt="0"/>
      <dgm:spPr/>
    </dgm:pt>
    <dgm:pt modelId="{6F4A8B1F-6236-854C-9519-0A247CDC6883}" type="pres">
      <dgm:prSet presAssocID="{31FFF18C-5D18-43AC-BB41-13524553C05C}" presName="composite" presStyleCnt="0"/>
      <dgm:spPr/>
    </dgm:pt>
    <dgm:pt modelId="{8D5268BE-914F-7A41-A7BF-44B55F2EE367}" type="pres">
      <dgm:prSet presAssocID="{31FFF18C-5D18-43AC-BB41-13524553C05C}" presName="parTx" presStyleLbl="alignNode1" presStyleIdx="2" presStyleCnt="3">
        <dgm:presLayoutVars>
          <dgm:chMax val="0"/>
          <dgm:chPref val="0"/>
        </dgm:presLayoutVars>
      </dgm:prSet>
      <dgm:spPr/>
    </dgm:pt>
    <dgm:pt modelId="{FA5FFDB6-4E74-8441-8089-F5665C80369A}" type="pres">
      <dgm:prSet presAssocID="{31FFF18C-5D18-43AC-BB41-13524553C05C}" presName="desTx" presStyleLbl="alignAccFollowNode1" presStyleIdx="2" presStyleCnt="3">
        <dgm:presLayoutVars/>
      </dgm:prSet>
      <dgm:spPr/>
    </dgm:pt>
  </dgm:ptLst>
  <dgm:cxnLst>
    <dgm:cxn modelId="{6E13C50F-964C-7240-8AF7-2027732DBFC6}" srcId="{873FFEDE-9F82-4694-B34F-4E8E64F3028D}" destId="{355F3781-9C85-2545-9317-BFC57E5A5B62}" srcOrd="0" destOrd="0" parTransId="{3177E120-347D-2049-A577-DACFAC705031}" sibTransId="{474E53BA-2E13-0245-BE4C-F20A0F641C43}"/>
    <dgm:cxn modelId="{47AFD91B-3AA4-4408-91BC-AFAB5D3A82D2}" srcId="{208D7577-27D7-4DE3-88D2-E22B3A11C128}" destId="{1C33A07A-B410-4B9A-8367-B89FDA92D914}" srcOrd="0" destOrd="0" parTransId="{03EA06AB-C5B4-4C3A-8355-84A15E294535}" sibTransId="{3B9B4D43-232E-4D61-BD0F-1DC0EDADF3A6}"/>
    <dgm:cxn modelId="{90942325-5338-5448-A678-E5F685A3EF16}" type="presOf" srcId="{9F099584-FADB-074B-B752-76948CCCE855}" destId="{FA5FFDB6-4E74-8441-8089-F5665C80369A}" srcOrd="0" destOrd="3" presId="urn:microsoft.com/office/officeart/2016/7/layout/HorizontalActionList"/>
    <dgm:cxn modelId="{ACB37128-A3F6-1945-A606-D1D528C16B55}" srcId="{873FFEDE-9F82-4694-B34F-4E8E64F3028D}" destId="{9F099584-FADB-074B-B752-76948CCCE855}" srcOrd="2" destOrd="0" parTransId="{4C99C624-D721-F242-B35C-667422CF863F}" sibTransId="{4BA5E5CE-9EB9-E547-9150-E0B229B01253}"/>
    <dgm:cxn modelId="{AF61342C-EF90-FC42-A334-664FC3F33F96}" type="presOf" srcId="{9C6F6636-7DEF-4192-A1FE-89A69193E665}" destId="{E0C9F2CF-2438-EB4F-A033-B9E597DBFFB9}" srcOrd="0" destOrd="0" presId="urn:microsoft.com/office/officeart/2016/7/layout/HorizontalActionList"/>
    <dgm:cxn modelId="{4E100C38-595F-854D-A987-78F84E80FB05}" type="presOf" srcId="{1C33A07A-B410-4B9A-8367-B89FDA92D914}" destId="{99C753BE-2190-C042-9482-0789B9B79266}" srcOrd="0" destOrd="0" presId="urn:microsoft.com/office/officeart/2016/7/layout/HorizontalActionList"/>
    <dgm:cxn modelId="{9FBF2238-D296-284E-93B5-B877E56F2621}" type="presOf" srcId="{208D7577-27D7-4DE3-88D2-E22B3A11C128}" destId="{72250158-4E73-F646-959B-9290751F2A07}" srcOrd="0" destOrd="0" presId="urn:microsoft.com/office/officeart/2016/7/layout/HorizontalActionList"/>
    <dgm:cxn modelId="{F2B1BD43-8527-E045-AA81-B282D641CAE7}" type="presOf" srcId="{92891771-F91F-7A4F-A267-4090F95DD637}" destId="{FA5FFDB6-4E74-8441-8089-F5665C80369A}" srcOrd="0" destOrd="2" presId="urn:microsoft.com/office/officeart/2016/7/layout/HorizontalActionList"/>
    <dgm:cxn modelId="{2B362650-7954-D046-8BFF-6E796F4E638B}" srcId="{873FFEDE-9F82-4694-B34F-4E8E64F3028D}" destId="{92891771-F91F-7A4F-A267-4090F95DD637}" srcOrd="1" destOrd="0" parTransId="{703EB17B-D3E4-E944-95EC-BB09A3F70FB4}" sibTransId="{312D5AF3-99BF-ED46-BAF0-E7BAA99ABF44}"/>
    <dgm:cxn modelId="{92EAF861-0F7D-A24B-9362-4AECC35EB4C4}" type="presOf" srcId="{355F3781-9C85-2545-9317-BFC57E5A5B62}" destId="{FA5FFDB6-4E74-8441-8089-F5665C80369A}" srcOrd="0" destOrd="1" presId="urn:microsoft.com/office/officeart/2016/7/layout/HorizontalActionList"/>
    <dgm:cxn modelId="{659CE862-63DB-4F71-A700-AA3E205350A0}" srcId="{487531BE-E4E4-4EDC-81BE-BD0E0B840826}" destId="{BC3CEE82-4AAC-4E5D-8A50-E70A52545615}" srcOrd="0" destOrd="0" parTransId="{96D3E721-4E78-4CA1-9D1C-99504AEC3C55}" sibTransId="{135C0CB7-BA00-486C-A4C9-D747DB31EC1D}"/>
    <dgm:cxn modelId="{640EFC7F-8E55-4D03-8088-FA2B174BBFCF}" srcId="{208D7577-27D7-4DE3-88D2-E22B3A11C128}" destId="{31FFF18C-5D18-43AC-BB41-13524553C05C}" srcOrd="2" destOrd="0" parTransId="{C2BFEC81-9FE5-4E0B-A425-27080C3276D4}" sibTransId="{32F56D18-C082-4CE5-8BBD-B1802AA84D7C}"/>
    <dgm:cxn modelId="{DB2D2086-A340-1644-898E-7B7AC2C90328}" type="presOf" srcId="{31FFF18C-5D18-43AC-BB41-13524553C05C}" destId="{8D5268BE-914F-7A41-A7BF-44B55F2EE367}" srcOrd="0" destOrd="0" presId="urn:microsoft.com/office/officeart/2016/7/layout/HorizontalActionList"/>
    <dgm:cxn modelId="{36DBB989-DC75-6343-BC4F-2D7BD40AB831}" srcId="{31FFF18C-5D18-43AC-BB41-13524553C05C}" destId="{DCD0E819-A374-ED45-BB08-6886388CDA83}" srcOrd="1" destOrd="0" parTransId="{BD1F48D7-0B74-3342-B27A-DEEF023F295A}" sibTransId="{50E43387-FF4F-244F-8519-68F49376526E}"/>
    <dgm:cxn modelId="{E72FE5A5-C57F-1942-95DB-1C5C43057FCF}" type="presOf" srcId="{DCD0E819-A374-ED45-BB08-6886388CDA83}" destId="{FA5FFDB6-4E74-8441-8089-F5665C80369A}" srcOrd="0" destOrd="4" presId="urn:microsoft.com/office/officeart/2016/7/layout/HorizontalActionList"/>
    <dgm:cxn modelId="{02DBD1AA-03ED-42FB-80F3-918DEE8103DD}" srcId="{31FFF18C-5D18-43AC-BB41-13524553C05C}" destId="{873FFEDE-9F82-4694-B34F-4E8E64F3028D}" srcOrd="0" destOrd="0" parTransId="{0468891A-49DB-467D-AF1C-1CB9E027DF0C}" sibTransId="{F6CDE9C2-29AB-404B-86B3-9FC44B6FCF54}"/>
    <dgm:cxn modelId="{84BA1CC4-CBC0-6E4C-9D06-7EDDFE99F563}" type="presOf" srcId="{BC3CEE82-4AAC-4E5D-8A50-E70A52545615}" destId="{D62D3D73-BCBB-DB46-B790-B850A79928D1}" srcOrd="0" destOrd="0" presId="urn:microsoft.com/office/officeart/2016/7/layout/HorizontalActionList"/>
    <dgm:cxn modelId="{F520A8CD-399A-40FA-9C9F-692F78128EED}" srcId="{1C33A07A-B410-4B9A-8367-B89FDA92D914}" destId="{9C6F6636-7DEF-4192-A1FE-89A69193E665}" srcOrd="0" destOrd="0" parTransId="{0836FB2F-B63F-4419-8544-104327D1B403}" sibTransId="{A0296595-D3DD-402B-8AE8-2E6E88EF277A}"/>
    <dgm:cxn modelId="{54A456CE-FFF1-1648-8D3B-5A746BE37202}" type="presOf" srcId="{487531BE-E4E4-4EDC-81BE-BD0E0B840826}" destId="{C08A389E-12A1-154C-8C50-68A18047AC45}" srcOrd="0" destOrd="0" presId="urn:microsoft.com/office/officeart/2016/7/layout/HorizontalActionList"/>
    <dgm:cxn modelId="{CD57B8EB-3261-4C4A-BA22-4774616CFBC6}" srcId="{208D7577-27D7-4DE3-88D2-E22B3A11C128}" destId="{487531BE-E4E4-4EDC-81BE-BD0E0B840826}" srcOrd="1" destOrd="0" parTransId="{ECA47D32-DD8D-48D7-9EA0-FE895CD98413}" sibTransId="{CF2EFFC5-72BB-48D8-8E47-FFF26F244D9C}"/>
    <dgm:cxn modelId="{084582F6-76A7-EA4C-B6B2-85C1C379B73D}" type="presOf" srcId="{873FFEDE-9F82-4694-B34F-4E8E64F3028D}" destId="{FA5FFDB6-4E74-8441-8089-F5665C80369A}" srcOrd="0" destOrd="0" presId="urn:microsoft.com/office/officeart/2016/7/layout/HorizontalActionList"/>
    <dgm:cxn modelId="{EDC18011-7626-A548-9211-F1B559B7EFA2}" type="presParOf" srcId="{72250158-4E73-F646-959B-9290751F2A07}" destId="{22888CB7-2C5C-8042-9307-4D474F432902}" srcOrd="0" destOrd="0" presId="urn:microsoft.com/office/officeart/2016/7/layout/HorizontalActionList"/>
    <dgm:cxn modelId="{ED0FD9F1-F7ED-2A4F-9677-D23F17E80077}" type="presParOf" srcId="{22888CB7-2C5C-8042-9307-4D474F432902}" destId="{99C753BE-2190-C042-9482-0789B9B79266}" srcOrd="0" destOrd="0" presId="urn:microsoft.com/office/officeart/2016/7/layout/HorizontalActionList"/>
    <dgm:cxn modelId="{2001ED6B-6E97-824D-87E7-53712F9751DE}" type="presParOf" srcId="{22888CB7-2C5C-8042-9307-4D474F432902}" destId="{E0C9F2CF-2438-EB4F-A033-B9E597DBFFB9}" srcOrd="1" destOrd="0" presId="urn:microsoft.com/office/officeart/2016/7/layout/HorizontalActionList"/>
    <dgm:cxn modelId="{DEFA2085-408D-7E42-AB49-2988C98559BC}" type="presParOf" srcId="{72250158-4E73-F646-959B-9290751F2A07}" destId="{7F68B8A0-DFC6-FA49-B425-671642028819}" srcOrd="1" destOrd="0" presId="urn:microsoft.com/office/officeart/2016/7/layout/HorizontalActionList"/>
    <dgm:cxn modelId="{0AD86767-5726-DC48-A3F6-ED65097A3793}" type="presParOf" srcId="{72250158-4E73-F646-959B-9290751F2A07}" destId="{A825115E-3944-7643-A2AF-0C1930C6E183}" srcOrd="2" destOrd="0" presId="urn:microsoft.com/office/officeart/2016/7/layout/HorizontalActionList"/>
    <dgm:cxn modelId="{C0519FD2-E0FB-5346-99AA-8D4B01A26754}" type="presParOf" srcId="{A825115E-3944-7643-A2AF-0C1930C6E183}" destId="{C08A389E-12A1-154C-8C50-68A18047AC45}" srcOrd="0" destOrd="0" presId="urn:microsoft.com/office/officeart/2016/7/layout/HorizontalActionList"/>
    <dgm:cxn modelId="{0D89F249-6CEC-E24E-AC13-9FB83A23633D}" type="presParOf" srcId="{A825115E-3944-7643-A2AF-0C1930C6E183}" destId="{D62D3D73-BCBB-DB46-B790-B850A79928D1}" srcOrd="1" destOrd="0" presId="urn:microsoft.com/office/officeart/2016/7/layout/HorizontalActionList"/>
    <dgm:cxn modelId="{BE2ED818-DAB8-F744-9AC2-CD8FCA0C05A7}" type="presParOf" srcId="{72250158-4E73-F646-959B-9290751F2A07}" destId="{FD44F726-4750-A840-993D-AFB900F176E6}" srcOrd="3" destOrd="0" presId="urn:microsoft.com/office/officeart/2016/7/layout/HorizontalActionList"/>
    <dgm:cxn modelId="{C99C516E-70D0-0942-9380-3F7B120E7973}" type="presParOf" srcId="{72250158-4E73-F646-959B-9290751F2A07}" destId="{6F4A8B1F-6236-854C-9519-0A247CDC6883}" srcOrd="4" destOrd="0" presId="urn:microsoft.com/office/officeart/2016/7/layout/HorizontalActionList"/>
    <dgm:cxn modelId="{1473D3CF-B047-1C4A-B25F-E96820BA2321}" type="presParOf" srcId="{6F4A8B1F-6236-854C-9519-0A247CDC6883}" destId="{8D5268BE-914F-7A41-A7BF-44B55F2EE367}" srcOrd="0" destOrd="0" presId="urn:microsoft.com/office/officeart/2016/7/layout/HorizontalActionList"/>
    <dgm:cxn modelId="{1CFCA209-317D-7045-9066-F9EA74450F00}" type="presParOf" srcId="{6F4A8B1F-6236-854C-9519-0A247CDC6883}" destId="{FA5FFDB6-4E74-8441-8089-F5665C80369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E0A73-19D7-EF42-BB1F-CDF73CFA42DE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A3D3-BF92-6647-9442-AC933E22D656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writing?</a:t>
          </a:r>
        </a:p>
      </dsp:txBody>
      <dsp:txXfrm>
        <a:off x="4621" y="0"/>
        <a:ext cx="3049934" cy="1740535"/>
      </dsp:txXfrm>
    </dsp:sp>
    <dsp:sp modelId="{26EB51AF-F0FE-AD44-B019-8A395B94ADC6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33F08-691D-9E49-8BE9-D449985B0338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 ideas to access student thinking</a:t>
          </a:r>
        </a:p>
      </dsp:txBody>
      <dsp:txXfrm>
        <a:off x="3207052" y="2610802"/>
        <a:ext cx="3049934" cy="1740535"/>
      </dsp:txXfrm>
    </dsp:sp>
    <dsp:sp modelId="{84B2D8C0-9FB2-0942-BA73-2DFE25D065C1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D439B-37A4-3843-AD84-36A73AE60AA1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 ideas to ensure students don’t submit AI text as their own</a:t>
          </a:r>
        </a:p>
      </dsp:txBody>
      <dsp:txXfrm>
        <a:off x="6409484" y="0"/>
        <a:ext cx="3049934" cy="1740535"/>
      </dsp:txXfrm>
    </dsp:sp>
    <dsp:sp modelId="{B6E9C1EC-08A1-AE4C-A313-6EAA7E27C7E4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E0A73-19D7-EF42-BB1F-CDF73CFA42DE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A3D3-BF92-6647-9442-AC933E22D656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writing?</a:t>
          </a:r>
        </a:p>
      </dsp:txBody>
      <dsp:txXfrm>
        <a:off x="4621" y="0"/>
        <a:ext cx="3049934" cy="1740535"/>
      </dsp:txXfrm>
    </dsp:sp>
    <dsp:sp modelId="{26EB51AF-F0FE-AD44-B019-8A395B94ADC6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33F08-691D-9E49-8BE9-D449985B0338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 ideas to access student thinking</a:t>
          </a:r>
        </a:p>
      </dsp:txBody>
      <dsp:txXfrm>
        <a:off x="3207052" y="2610802"/>
        <a:ext cx="3049934" cy="1740535"/>
      </dsp:txXfrm>
    </dsp:sp>
    <dsp:sp modelId="{84B2D8C0-9FB2-0942-BA73-2DFE25D065C1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D439B-37A4-3843-AD84-36A73AE60AA1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 ideas to ensure students don’t submit AI text as their own</a:t>
          </a:r>
        </a:p>
      </dsp:txBody>
      <dsp:txXfrm>
        <a:off x="6409484" y="0"/>
        <a:ext cx="3049934" cy="1740535"/>
      </dsp:txXfrm>
    </dsp:sp>
    <dsp:sp modelId="{B6E9C1EC-08A1-AE4C-A313-6EAA7E27C7E4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9CD3D-7F57-496D-89C6-B98E19FE4A25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CADFD-F973-4EE0-B16B-01512C1DF34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Thoughts translated into symbols on paper </a:t>
          </a:r>
        </a:p>
      </dsp:txBody>
      <dsp:txXfrm>
        <a:off x="559800" y="3022743"/>
        <a:ext cx="4320000" cy="720000"/>
      </dsp:txXfrm>
    </dsp:sp>
    <dsp:sp modelId="{C8D0D584-5949-4C00-8B8A-874E3354C9F4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BC420-857E-4138-BA06-8E2ED40F64D5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 they are legible to a reader even when the thinker isn’t present</a:t>
          </a:r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9CD3D-7F57-496D-89C6-B98E19FE4A25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CADFD-F973-4EE0-B16B-01512C1DF34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Thoughts translated into symbols on paper </a:t>
          </a:r>
        </a:p>
      </dsp:txBody>
      <dsp:txXfrm>
        <a:off x="559800" y="3022743"/>
        <a:ext cx="4320000" cy="720000"/>
      </dsp:txXfrm>
    </dsp:sp>
    <dsp:sp modelId="{C8D0D584-5949-4C00-8B8A-874E3354C9F4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BC420-857E-4138-BA06-8E2ED40F64D5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 they are legible to a reader even when the thinker isn’t present</a:t>
          </a:r>
        </a:p>
      </dsp:txBody>
      <dsp:txXfrm>
        <a:off x="5635800" y="3022743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B1F73-EC78-CD4F-BF6A-5447B522A725}">
      <dsp:nvSpPr>
        <dsp:cNvPr id="0" name=""/>
        <dsp:cNvSpPr/>
      </dsp:nvSpPr>
      <dsp:spPr>
        <a:xfrm>
          <a:off x="5896286" y="4097546"/>
          <a:ext cx="4630017" cy="73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2"/>
              </a:lnTo>
              <a:lnTo>
                <a:pt x="4630017" y="500532"/>
              </a:lnTo>
              <a:lnTo>
                <a:pt x="4630017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5CE81-5780-3A43-BDDF-11D0798EFA0D}">
      <dsp:nvSpPr>
        <dsp:cNvPr id="0" name=""/>
        <dsp:cNvSpPr/>
      </dsp:nvSpPr>
      <dsp:spPr>
        <a:xfrm>
          <a:off x="5896286" y="4097546"/>
          <a:ext cx="1543339" cy="73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2"/>
              </a:lnTo>
              <a:lnTo>
                <a:pt x="1543339" y="500532"/>
              </a:lnTo>
              <a:lnTo>
                <a:pt x="1543339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37F74-3393-FB4E-88FB-64C2A168F48E}">
      <dsp:nvSpPr>
        <dsp:cNvPr id="0" name=""/>
        <dsp:cNvSpPr/>
      </dsp:nvSpPr>
      <dsp:spPr>
        <a:xfrm>
          <a:off x="4352947" y="4097546"/>
          <a:ext cx="1543339" cy="734489"/>
        </a:xfrm>
        <a:custGeom>
          <a:avLst/>
          <a:gdLst/>
          <a:ahLst/>
          <a:cxnLst/>
          <a:rect l="0" t="0" r="0" b="0"/>
          <a:pathLst>
            <a:path>
              <a:moveTo>
                <a:pt x="1543339" y="0"/>
              </a:moveTo>
              <a:lnTo>
                <a:pt x="1543339" y="500532"/>
              </a:lnTo>
              <a:lnTo>
                <a:pt x="0" y="500532"/>
              </a:lnTo>
              <a:lnTo>
                <a:pt x="0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4C87C-BF95-2A44-B20C-88A7634DDB1F}">
      <dsp:nvSpPr>
        <dsp:cNvPr id="0" name=""/>
        <dsp:cNvSpPr/>
      </dsp:nvSpPr>
      <dsp:spPr>
        <a:xfrm>
          <a:off x="1266269" y="4097546"/>
          <a:ext cx="4630017" cy="734489"/>
        </a:xfrm>
        <a:custGeom>
          <a:avLst/>
          <a:gdLst/>
          <a:ahLst/>
          <a:cxnLst/>
          <a:rect l="0" t="0" r="0" b="0"/>
          <a:pathLst>
            <a:path>
              <a:moveTo>
                <a:pt x="4630017" y="0"/>
              </a:moveTo>
              <a:lnTo>
                <a:pt x="4630017" y="500532"/>
              </a:lnTo>
              <a:lnTo>
                <a:pt x="0" y="500532"/>
              </a:lnTo>
              <a:lnTo>
                <a:pt x="0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9E95B-DC71-E84F-9A16-88314D43795A}">
      <dsp:nvSpPr>
        <dsp:cNvPr id="0" name=""/>
        <dsp:cNvSpPr/>
      </dsp:nvSpPr>
      <dsp:spPr>
        <a:xfrm>
          <a:off x="5850566" y="1759387"/>
          <a:ext cx="91440" cy="734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48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2270A-A547-7449-9EA3-0B2B62281E40}">
      <dsp:nvSpPr>
        <dsp:cNvPr id="0" name=""/>
        <dsp:cNvSpPr/>
      </dsp:nvSpPr>
      <dsp:spPr>
        <a:xfrm>
          <a:off x="4633554" y="155717"/>
          <a:ext cx="2525464" cy="1603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00F7-C685-EA4C-860A-0B01FA9B388C}">
      <dsp:nvSpPr>
        <dsp:cNvPr id="0" name=""/>
        <dsp:cNvSpPr/>
      </dsp:nvSpPr>
      <dsp:spPr>
        <a:xfrm>
          <a:off x="4914161" y="422294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Why Write?</a:t>
          </a:r>
        </a:p>
      </dsp:txBody>
      <dsp:txXfrm>
        <a:off x="4961131" y="469264"/>
        <a:ext cx="2431524" cy="1509729"/>
      </dsp:txXfrm>
    </dsp:sp>
    <dsp:sp modelId="{A8BB3160-F4E5-9F42-9136-44A84662B45D}">
      <dsp:nvSpPr>
        <dsp:cNvPr id="0" name=""/>
        <dsp:cNvSpPr/>
      </dsp:nvSpPr>
      <dsp:spPr>
        <a:xfrm>
          <a:off x="4633554" y="2493876"/>
          <a:ext cx="2525464" cy="1603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A2F9F-9A4A-2E48-94DE-9463D041EFCB}">
      <dsp:nvSpPr>
        <dsp:cNvPr id="0" name=""/>
        <dsp:cNvSpPr/>
      </dsp:nvSpPr>
      <dsp:spPr>
        <a:xfrm>
          <a:off x="4914161" y="2760453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To perform for a reader one’s</a:t>
          </a:r>
        </a:p>
      </dsp:txBody>
      <dsp:txXfrm>
        <a:off x="4961131" y="2807423"/>
        <a:ext cx="2431524" cy="1509729"/>
      </dsp:txXfrm>
    </dsp:sp>
    <dsp:sp modelId="{76E37D7D-466A-6340-ABD9-F5DC2251AE11}">
      <dsp:nvSpPr>
        <dsp:cNvPr id="0" name=""/>
        <dsp:cNvSpPr/>
      </dsp:nvSpPr>
      <dsp:spPr>
        <a:xfrm>
          <a:off x="3537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EF047-1076-F34D-96F9-02AC2D661024}">
      <dsp:nvSpPr>
        <dsp:cNvPr id="0" name=""/>
        <dsp:cNvSpPr/>
      </dsp:nvSpPr>
      <dsp:spPr>
        <a:xfrm>
          <a:off x="284144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Understanding</a:t>
          </a:r>
        </a:p>
      </dsp:txBody>
      <dsp:txXfrm>
        <a:off x="331114" y="5145582"/>
        <a:ext cx="2431524" cy="1509729"/>
      </dsp:txXfrm>
    </dsp:sp>
    <dsp:sp modelId="{90753235-91C4-CF44-88EF-0296A527706F}">
      <dsp:nvSpPr>
        <dsp:cNvPr id="0" name=""/>
        <dsp:cNvSpPr/>
      </dsp:nvSpPr>
      <dsp:spPr>
        <a:xfrm>
          <a:off x="3090215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C8C1E-1635-4647-B93E-A97CF42876F4}">
      <dsp:nvSpPr>
        <dsp:cNvPr id="0" name=""/>
        <dsp:cNvSpPr/>
      </dsp:nvSpPr>
      <dsp:spPr>
        <a:xfrm>
          <a:off x="3370822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Argument</a:t>
          </a:r>
        </a:p>
      </dsp:txBody>
      <dsp:txXfrm>
        <a:off x="3417792" y="5145582"/>
        <a:ext cx="2431524" cy="1509729"/>
      </dsp:txXfrm>
    </dsp:sp>
    <dsp:sp modelId="{480E7B84-9730-8D46-9485-016AE75E671C}">
      <dsp:nvSpPr>
        <dsp:cNvPr id="0" name=""/>
        <dsp:cNvSpPr/>
      </dsp:nvSpPr>
      <dsp:spPr>
        <a:xfrm>
          <a:off x="6176894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5F94F-4D25-D04A-B23A-9159F05C64F8}">
      <dsp:nvSpPr>
        <dsp:cNvPr id="0" name=""/>
        <dsp:cNvSpPr/>
      </dsp:nvSpPr>
      <dsp:spPr>
        <a:xfrm>
          <a:off x="6457501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Analysis</a:t>
          </a:r>
        </a:p>
      </dsp:txBody>
      <dsp:txXfrm>
        <a:off x="6504471" y="5145582"/>
        <a:ext cx="2431524" cy="1509729"/>
      </dsp:txXfrm>
    </dsp:sp>
    <dsp:sp modelId="{EA80EE31-6C1C-7B40-8810-78FEE63BB42A}">
      <dsp:nvSpPr>
        <dsp:cNvPr id="0" name=""/>
        <dsp:cNvSpPr/>
      </dsp:nvSpPr>
      <dsp:spPr>
        <a:xfrm>
          <a:off x="9263572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5A871-F073-0044-A6A1-64192F4317BA}">
      <dsp:nvSpPr>
        <dsp:cNvPr id="0" name=""/>
        <dsp:cNvSpPr/>
      </dsp:nvSpPr>
      <dsp:spPr>
        <a:xfrm>
          <a:off x="9544179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Novel idea</a:t>
          </a:r>
        </a:p>
      </dsp:txBody>
      <dsp:txXfrm>
        <a:off x="9591149" y="5145582"/>
        <a:ext cx="2431524" cy="1509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B1F73-EC78-CD4F-BF6A-5447B522A725}">
      <dsp:nvSpPr>
        <dsp:cNvPr id="0" name=""/>
        <dsp:cNvSpPr/>
      </dsp:nvSpPr>
      <dsp:spPr>
        <a:xfrm>
          <a:off x="5896286" y="4097546"/>
          <a:ext cx="4630017" cy="73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2"/>
              </a:lnTo>
              <a:lnTo>
                <a:pt x="4630017" y="500532"/>
              </a:lnTo>
              <a:lnTo>
                <a:pt x="4630017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5CE81-5780-3A43-BDDF-11D0798EFA0D}">
      <dsp:nvSpPr>
        <dsp:cNvPr id="0" name=""/>
        <dsp:cNvSpPr/>
      </dsp:nvSpPr>
      <dsp:spPr>
        <a:xfrm>
          <a:off x="5896286" y="4097546"/>
          <a:ext cx="1543339" cy="73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2"/>
              </a:lnTo>
              <a:lnTo>
                <a:pt x="1543339" y="500532"/>
              </a:lnTo>
              <a:lnTo>
                <a:pt x="1543339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37F74-3393-FB4E-88FB-64C2A168F48E}">
      <dsp:nvSpPr>
        <dsp:cNvPr id="0" name=""/>
        <dsp:cNvSpPr/>
      </dsp:nvSpPr>
      <dsp:spPr>
        <a:xfrm>
          <a:off x="4352947" y="4097546"/>
          <a:ext cx="1543339" cy="734489"/>
        </a:xfrm>
        <a:custGeom>
          <a:avLst/>
          <a:gdLst/>
          <a:ahLst/>
          <a:cxnLst/>
          <a:rect l="0" t="0" r="0" b="0"/>
          <a:pathLst>
            <a:path>
              <a:moveTo>
                <a:pt x="1543339" y="0"/>
              </a:moveTo>
              <a:lnTo>
                <a:pt x="1543339" y="500532"/>
              </a:lnTo>
              <a:lnTo>
                <a:pt x="0" y="500532"/>
              </a:lnTo>
              <a:lnTo>
                <a:pt x="0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4C87C-BF95-2A44-B20C-88A7634DDB1F}">
      <dsp:nvSpPr>
        <dsp:cNvPr id="0" name=""/>
        <dsp:cNvSpPr/>
      </dsp:nvSpPr>
      <dsp:spPr>
        <a:xfrm>
          <a:off x="1266269" y="4097546"/>
          <a:ext cx="4630017" cy="734489"/>
        </a:xfrm>
        <a:custGeom>
          <a:avLst/>
          <a:gdLst/>
          <a:ahLst/>
          <a:cxnLst/>
          <a:rect l="0" t="0" r="0" b="0"/>
          <a:pathLst>
            <a:path>
              <a:moveTo>
                <a:pt x="4630017" y="0"/>
              </a:moveTo>
              <a:lnTo>
                <a:pt x="4630017" y="500532"/>
              </a:lnTo>
              <a:lnTo>
                <a:pt x="0" y="500532"/>
              </a:lnTo>
              <a:lnTo>
                <a:pt x="0" y="734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9E95B-DC71-E84F-9A16-88314D43795A}">
      <dsp:nvSpPr>
        <dsp:cNvPr id="0" name=""/>
        <dsp:cNvSpPr/>
      </dsp:nvSpPr>
      <dsp:spPr>
        <a:xfrm>
          <a:off x="5850566" y="1759387"/>
          <a:ext cx="91440" cy="734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48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2270A-A547-7449-9EA3-0B2B62281E40}">
      <dsp:nvSpPr>
        <dsp:cNvPr id="0" name=""/>
        <dsp:cNvSpPr/>
      </dsp:nvSpPr>
      <dsp:spPr>
        <a:xfrm>
          <a:off x="4633554" y="155717"/>
          <a:ext cx="2525464" cy="1603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00F7-C685-EA4C-860A-0B01FA9B388C}">
      <dsp:nvSpPr>
        <dsp:cNvPr id="0" name=""/>
        <dsp:cNvSpPr/>
      </dsp:nvSpPr>
      <dsp:spPr>
        <a:xfrm>
          <a:off x="4914161" y="422294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Why Write?</a:t>
          </a:r>
        </a:p>
      </dsp:txBody>
      <dsp:txXfrm>
        <a:off x="4961131" y="469264"/>
        <a:ext cx="2431524" cy="1509729"/>
      </dsp:txXfrm>
    </dsp:sp>
    <dsp:sp modelId="{A8BB3160-F4E5-9F42-9136-44A84662B45D}">
      <dsp:nvSpPr>
        <dsp:cNvPr id="0" name=""/>
        <dsp:cNvSpPr/>
      </dsp:nvSpPr>
      <dsp:spPr>
        <a:xfrm>
          <a:off x="4633554" y="2493876"/>
          <a:ext cx="2525464" cy="1603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A2F9F-9A4A-2E48-94DE-9463D041EFCB}">
      <dsp:nvSpPr>
        <dsp:cNvPr id="0" name=""/>
        <dsp:cNvSpPr/>
      </dsp:nvSpPr>
      <dsp:spPr>
        <a:xfrm>
          <a:off x="4914161" y="2760453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perform for reader</a:t>
          </a:r>
        </a:p>
      </dsp:txBody>
      <dsp:txXfrm>
        <a:off x="4961131" y="2807423"/>
        <a:ext cx="2431524" cy="1509729"/>
      </dsp:txXfrm>
    </dsp:sp>
    <dsp:sp modelId="{76E37D7D-466A-6340-ABD9-F5DC2251AE11}">
      <dsp:nvSpPr>
        <dsp:cNvPr id="0" name=""/>
        <dsp:cNvSpPr/>
      </dsp:nvSpPr>
      <dsp:spPr>
        <a:xfrm>
          <a:off x="3537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EF047-1076-F34D-96F9-02AC2D661024}">
      <dsp:nvSpPr>
        <dsp:cNvPr id="0" name=""/>
        <dsp:cNvSpPr/>
      </dsp:nvSpPr>
      <dsp:spPr>
        <a:xfrm>
          <a:off x="284144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Understanding</a:t>
          </a:r>
        </a:p>
      </dsp:txBody>
      <dsp:txXfrm>
        <a:off x="331114" y="5145582"/>
        <a:ext cx="2431524" cy="1509729"/>
      </dsp:txXfrm>
    </dsp:sp>
    <dsp:sp modelId="{90753235-91C4-CF44-88EF-0296A527706F}">
      <dsp:nvSpPr>
        <dsp:cNvPr id="0" name=""/>
        <dsp:cNvSpPr/>
      </dsp:nvSpPr>
      <dsp:spPr>
        <a:xfrm>
          <a:off x="3090215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C8C1E-1635-4647-B93E-A97CF42876F4}">
      <dsp:nvSpPr>
        <dsp:cNvPr id="0" name=""/>
        <dsp:cNvSpPr/>
      </dsp:nvSpPr>
      <dsp:spPr>
        <a:xfrm>
          <a:off x="3370822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Argument</a:t>
          </a:r>
        </a:p>
      </dsp:txBody>
      <dsp:txXfrm>
        <a:off x="3417792" y="5145582"/>
        <a:ext cx="2431524" cy="1509729"/>
      </dsp:txXfrm>
    </dsp:sp>
    <dsp:sp modelId="{480E7B84-9730-8D46-9485-016AE75E671C}">
      <dsp:nvSpPr>
        <dsp:cNvPr id="0" name=""/>
        <dsp:cNvSpPr/>
      </dsp:nvSpPr>
      <dsp:spPr>
        <a:xfrm>
          <a:off x="6176894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5F94F-4D25-D04A-B23A-9159F05C64F8}">
      <dsp:nvSpPr>
        <dsp:cNvPr id="0" name=""/>
        <dsp:cNvSpPr/>
      </dsp:nvSpPr>
      <dsp:spPr>
        <a:xfrm>
          <a:off x="6457501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Analysis</a:t>
          </a:r>
        </a:p>
      </dsp:txBody>
      <dsp:txXfrm>
        <a:off x="6504471" y="5145582"/>
        <a:ext cx="2431524" cy="1509729"/>
      </dsp:txXfrm>
    </dsp:sp>
    <dsp:sp modelId="{EA80EE31-6C1C-7B40-8810-78FEE63BB42A}">
      <dsp:nvSpPr>
        <dsp:cNvPr id="0" name=""/>
        <dsp:cNvSpPr/>
      </dsp:nvSpPr>
      <dsp:spPr>
        <a:xfrm>
          <a:off x="9263572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5A871-F073-0044-A6A1-64192F4317BA}">
      <dsp:nvSpPr>
        <dsp:cNvPr id="0" name=""/>
        <dsp:cNvSpPr/>
      </dsp:nvSpPr>
      <dsp:spPr>
        <a:xfrm>
          <a:off x="9544179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Novel idea</a:t>
          </a:r>
        </a:p>
      </dsp:txBody>
      <dsp:txXfrm>
        <a:off x="9591149" y="5145582"/>
        <a:ext cx="2431524" cy="1509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1DE44-0B10-984A-9948-1111C8E61897}">
      <dsp:nvSpPr>
        <dsp:cNvPr id="0" name=""/>
        <dsp:cNvSpPr/>
      </dsp:nvSpPr>
      <dsp:spPr>
        <a:xfrm>
          <a:off x="5896286" y="4097546"/>
          <a:ext cx="4630017" cy="73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2"/>
              </a:lnTo>
              <a:lnTo>
                <a:pt x="4630017" y="500532"/>
              </a:lnTo>
              <a:lnTo>
                <a:pt x="4630017" y="7344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02124-588F-B442-87C6-61B513A9F8C3}">
      <dsp:nvSpPr>
        <dsp:cNvPr id="0" name=""/>
        <dsp:cNvSpPr/>
      </dsp:nvSpPr>
      <dsp:spPr>
        <a:xfrm>
          <a:off x="5896286" y="4097546"/>
          <a:ext cx="1543339" cy="73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2"/>
              </a:lnTo>
              <a:lnTo>
                <a:pt x="1543339" y="500532"/>
              </a:lnTo>
              <a:lnTo>
                <a:pt x="1543339" y="7344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92879-27BA-A546-A85F-4AD7E17496BA}">
      <dsp:nvSpPr>
        <dsp:cNvPr id="0" name=""/>
        <dsp:cNvSpPr/>
      </dsp:nvSpPr>
      <dsp:spPr>
        <a:xfrm>
          <a:off x="4352947" y="4097546"/>
          <a:ext cx="1543339" cy="734489"/>
        </a:xfrm>
        <a:custGeom>
          <a:avLst/>
          <a:gdLst/>
          <a:ahLst/>
          <a:cxnLst/>
          <a:rect l="0" t="0" r="0" b="0"/>
          <a:pathLst>
            <a:path>
              <a:moveTo>
                <a:pt x="1543339" y="0"/>
              </a:moveTo>
              <a:lnTo>
                <a:pt x="1543339" y="500532"/>
              </a:lnTo>
              <a:lnTo>
                <a:pt x="0" y="500532"/>
              </a:lnTo>
              <a:lnTo>
                <a:pt x="0" y="7344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39986-66B4-F349-B9E1-A3766D139849}">
      <dsp:nvSpPr>
        <dsp:cNvPr id="0" name=""/>
        <dsp:cNvSpPr/>
      </dsp:nvSpPr>
      <dsp:spPr>
        <a:xfrm>
          <a:off x="1266269" y="4097546"/>
          <a:ext cx="4630017" cy="734489"/>
        </a:xfrm>
        <a:custGeom>
          <a:avLst/>
          <a:gdLst/>
          <a:ahLst/>
          <a:cxnLst/>
          <a:rect l="0" t="0" r="0" b="0"/>
          <a:pathLst>
            <a:path>
              <a:moveTo>
                <a:pt x="4630017" y="0"/>
              </a:moveTo>
              <a:lnTo>
                <a:pt x="4630017" y="500532"/>
              </a:lnTo>
              <a:lnTo>
                <a:pt x="0" y="500532"/>
              </a:lnTo>
              <a:lnTo>
                <a:pt x="0" y="7344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CCB4F-4913-EC45-88BB-490E5FE32C50}">
      <dsp:nvSpPr>
        <dsp:cNvPr id="0" name=""/>
        <dsp:cNvSpPr/>
      </dsp:nvSpPr>
      <dsp:spPr>
        <a:xfrm>
          <a:off x="5850566" y="1759387"/>
          <a:ext cx="91440" cy="734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4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2270A-A547-7449-9EA3-0B2B62281E40}">
      <dsp:nvSpPr>
        <dsp:cNvPr id="0" name=""/>
        <dsp:cNvSpPr/>
      </dsp:nvSpPr>
      <dsp:spPr>
        <a:xfrm>
          <a:off x="4633554" y="155717"/>
          <a:ext cx="2525464" cy="160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00F7-C685-EA4C-860A-0B01FA9B388C}">
      <dsp:nvSpPr>
        <dsp:cNvPr id="0" name=""/>
        <dsp:cNvSpPr/>
      </dsp:nvSpPr>
      <dsp:spPr>
        <a:xfrm>
          <a:off x="4914161" y="422294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Why Write?</a:t>
          </a:r>
        </a:p>
      </dsp:txBody>
      <dsp:txXfrm>
        <a:off x="4961131" y="469264"/>
        <a:ext cx="2431524" cy="1509729"/>
      </dsp:txXfrm>
    </dsp:sp>
    <dsp:sp modelId="{0D8F59BF-FA18-9B45-A379-BD90EA43D2A7}">
      <dsp:nvSpPr>
        <dsp:cNvPr id="0" name=""/>
        <dsp:cNvSpPr/>
      </dsp:nvSpPr>
      <dsp:spPr>
        <a:xfrm>
          <a:off x="4633554" y="2493876"/>
          <a:ext cx="2525464" cy="1603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C7692-C97F-CE44-8A40-FB91F3B4DB21}">
      <dsp:nvSpPr>
        <dsp:cNvPr id="0" name=""/>
        <dsp:cNvSpPr/>
      </dsp:nvSpPr>
      <dsp:spPr>
        <a:xfrm>
          <a:off x="4914161" y="2760453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think</a:t>
          </a:r>
        </a:p>
      </dsp:txBody>
      <dsp:txXfrm>
        <a:off x="4961131" y="2807423"/>
        <a:ext cx="2431524" cy="1509729"/>
      </dsp:txXfrm>
    </dsp:sp>
    <dsp:sp modelId="{EB51FCEC-8A11-A544-9ED2-A0EFC204B228}">
      <dsp:nvSpPr>
        <dsp:cNvPr id="0" name=""/>
        <dsp:cNvSpPr/>
      </dsp:nvSpPr>
      <dsp:spPr>
        <a:xfrm>
          <a:off x="3537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04393-C7B3-134C-9C42-7398BBB1F89C}">
      <dsp:nvSpPr>
        <dsp:cNvPr id="0" name=""/>
        <dsp:cNvSpPr/>
      </dsp:nvSpPr>
      <dsp:spPr>
        <a:xfrm>
          <a:off x="284144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discover new idea</a:t>
          </a:r>
        </a:p>
      </dsp:txBody>
      <dsp:txXfrm>
        <a:off x="331114" y="5145582"/>
        <a:ext cx="2431524" cy="1509729"/>
      </dsp:txXfrm>
    </dsp:sp>
    <dsp:sp modelId="{34C817CC-E4A6-1C44-8880-7FCE525D2C03}">
      <dsp:nvSpPr>
        <dsp:cNvPr id="0" name=""/>
        <dsp:cNvSpPr/>
      </dsp:nvSpPr>
      <dsp:spPr>
        <a:xfrm>
          <a:off x="3090215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92132-BF02-FC4D-AB4B-D50CF2557C6A}">
      <dsp:nvSpPr>
        <dsp:cNvPr id="0" name=""/>
        <dsp:cNvSpPr/>
      </dsp:nvSpPr>
      <dsp:spPr>
        <a:xfrm>
          <a:off x="3370822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analyze existing knowledge</a:t>
          </a:r>
        </a:p>
      </dsp:txBody>
      <dsp:txXfrm>
        <a:off x="3417792" y="5145582"/>
        <a:ext cx="2431524" cy="1509729"/>
      </dsp:txXfrm>
    </dsp:sp>
    <dsp:sp modelId="{74424779-2090-2A48-99E1-BE2EBAEDFF02}">
      <dsp:nvSpPr>
        <dsp:cNvPr id="0" name=""/>
        <dsp:cNvSpPr/>
      </dsp:nvSpPr>
      <dsp:spPr>
        <a:xfrm>
          <a:off x="6176894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A7762-1BCA-074D-96D9-6710C9DFE322}">
      <dsp:nvSpPr>
        <dsp:cNvPr id="0" name=""/>
        <dsp:cNvSpPr/>
      </dsp:nvSpPr>
      <dsp:spPr>
        <a:xfrm>
          <a:off x="6457501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generate insight</a:t>
          </a:r>
        </a:p>
      </dsp:txBody>
      <dsp:txXfrm>
        <a:off x="6504471" y="5145582"/>
        <a:ext cx="2431524" cy="1509729"/>
      </dsp:txXfrm>
    </dsp:sp>
    <dsp:sp modelId="{C2B7EB3F-1AC7-1744-B4E0-D370CD1C361A}">
      <dsp:nvSpPr>
        <dsp:cNvPr id="0" name=""/>
        <dsp:cNvSpPr/>
      </dsp:nvSpPr>
      <dsp:spPr>
        <a:xfrm>
          <a:off x="9263572" y="4832035"/>
          <a:ext cx="2525464" cy="1603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4324C-530B-AB44-8517-C17703E33C6F}">
      <dsp:nvSpPr>
        <dsp:cNvPr id="0" name=""/>
        <dsp:cNvSpPr/>
      </dsp:nvSpPr>
      <dsp:spPr>
        <a:xfrm>
          <a:off x="9544179" y="5098612"/>
          <a:ext cx="2525464" cy="1603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evaluate one's work</a:t>
          </a:r>
        </a:p>
      </dsp:txBody>
      <dsp:txXfrm>
        <a:off x="9591149" y="5145582"/>
        <a:ext cx="2431524" cy="1509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E0A73-19D7-EF42-BB1F-CDF73CFA42DE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A3D3-BF92-6647-9442-AC933E22D656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writing?</a:t>
          </a:r>
        </a:p>
      </dsp:txBody>
      <dsp:txXfrm>
        <a:off x="4621" y="0"/>
        <a:ext cx="3049934" cy="1740535"/>
      </dsp:txXfrm>
    </dsp:sp>
    <dsp:sp modelId="{26EB51AF-F0FE-AD44-B019-8A395B94ADC6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33F08-691D-9E49-8BE9-D449985B0338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 ideas to access student thinking</a:t>
          </a:r>
        </a:p>
      </dsp:txBody>
      <dsp:txXfrm>
        <a:off x="3207052" y="2610802"/>
        <a:ext cx="3049934" cy="1740535"/>
      </dsp:txXfrm>
    </dsp:sp>
    <dsp:sp modelId="{84B2D8C0-9FB2-0942-BA73-2DFE25D065C1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D439B-37A4-3843-AD84-36A73AE60AA1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 ideas to ensure students don’t submit AI text as their own</a:t>
          </a:r>
        </a:p>
      </dsp:txBody>
      <dsp:txXfrm>
        <a:off x="6409484" y="0"/>
        <a:ext cx="3049934" cy="1740535"/>
      </dsp:txXfrm>
    </dsp:sp>
    <dsp:sp modelId="{B6E9C1EC-08A1-AE4C-A313-6EAA7E27C7E4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53BE-2190-C042-9482-0789B9B79266}">
      <dsp:nvSpPr>
        <dsp:cNvPr id="0" name=""/>
        <dsp:cNvSpPr/>
      </dsp:nvSpPr>
      <dsp:spPr>
        <a:xfrm>
          <a:off x="8835" y="57864"/>
          <a:ext cx="3390104" cy="10170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94" tIns="267894" rIns="267894" bIns="26789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Don’t  Stop</a:t>
          </a:r>
        </a:p>
      </dsp:txBody>
      <dsp:txXfrm>
        <a:off x="8835" y="57864"/>
        <a:ext cx="3390104" cy="1017031"/>
      </dsp:txXfrm>
    </dsp:sp>
    <dsp:sp modelId="{E0C9F2CF-2438-EB4F-A033-B9E597DBFFB9}">
      <dsp:nvSpPr>
        <dsp:cNvPr id="0" name=""/>
        <dsp:cNvSpPr/>
      </dsp:nvSpPr>
      <dsp:spPr>
        <a:xfrm>
          <a:off x="8835" y="1074896"/>
          <a:ext cx="3390104" cy="321540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67" tIns="334867" rIns="334867" bIns="334867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Write without stopping, joining sentences with “and” --or dashes – like this --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Ignore error including </a:t>
          </a:r>
          <a:r>
            <a:rPr lang="en-US" sz="2300" kern="1200" dirty="0" err="1"/>
            <a:t>selpoeling</a:t>
          </a:r>
          <a:r>
            <a:rPr lang="en-US" sz="2300" kern="1200" dirty="0"/>
            <a:t> </a:t>
          </a:r>
          <a:r>
            <a:rPr lang="en-US" sz="2300" kern="1200" dirty="0" err="1"/>
            <a:t>erros</a:t>
          </a:r>
          <a:r>
            <a:rPr lang="en-US" sz="2300" kern="1200" dirty="0"/>
            <a:t>  </a:t>
          </a:r>
          <a:r>
            <a:rPr lang="en-US" sz="2300" kern="1200" dirty="0" err="1"/>
            <a:t>tpos</a:t>
          </a:r>
          <a:r>
            <a:rPr lang="en-US" sz="2300" kern="1200" dirty="0"/>
            <a:t> and </a:t>
          </a:r>
          <a:r>
            <a:rPr lang="en-US" sz="2300" kern="1200" dirty="0" err="1"/>
            <a:t>puctuation</a:t>
          </a:r>
          <a:r>
            <a:rPr lang="en-US" sz="2300" kern="1200" dirty="0"/>
            <a:t> </a:t>
          </a:r>
        </a:p>
      </dsp:txBody>
      <dsp:txXfrm>
        <a:off x="8835" y="1074896"/>
        <a:ext cx="3390104" cy="3215401"/>
      </dsp:txXfrm>
    </dsp:sp>
    <dsp:sp modelId="{C08A389E-12A1-154C-8C50-68A18047AC45}">
      <dsp:nvSpPr>
        <dsp:cNvPr id="0" name=""/>
        <dsp:cNvSpPr/>
      </dsp:nvSpPr>
      <dsp:spPr>
        <a:xfrm>
          <a:off x="3506834" y="57864"/>
          <a:ext cx="3390104" cy="101703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94" tIns="267894" rIns="267894" bIns="26789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Follow your mind</a:t>
          </a:r>
        </a:p>
      </dsp:txBody>
      <dsp:txXfrm>
        <a:off x="3506834" y="57864"/>
        <a:ext cx="3390104" cy="1017031"/>
      </dsp:txXfrm>
    </dsp:sp>
    <dsp:sp modelId="{D62D3D73-BCBB-DB46-B790-B850A79928D1}">
      <dsp:nvSpPr>
        <dsp:cNvPr id="0" name=""/>
        <dsp:cNvSpPr/>
      </dsp:nvSpPr>
      <dsp:spPr>
        <a:xfrm>
          <a:off x="3506834" y="1074896"/>
          <a:ext cx="3390104" cy="321540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67" tIns="334867" rIns="334867" bIns="334867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Allow tangents to circumvent inner critic and foster discovery;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Refocus with questions when tangent isn’t productive</a:t>
          </a:r>
        </a:p>
      </dsp:txBody>
      <dsp:txXfrm>
        <a:off x="3506834" y="1074896"/>
        <a:ext cx="3390104" cy="3215401"/>
      </dsp:txXfrm>
    </dsp:sp>
    <dsp:sp modelId="{8D5268BE-914F-7A41-A7BF-44B55F2EE367}">
      <dsp:nvSpPr>
        <dsp:cNvPr id="0" name=""/>
        <dsp:cNvSpPr/>
      </dsp:nvSpPr>
      <dsp:spPr>
        <a:xfrm>
          <a:off x="7004833" y="57864"/>
          <a:ext cx="3390104" cy="101703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94" tIns="267894" rIns="267894" bIns="26789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Type Questions </a:t>
          </a:r>
        </a:p>
      </dsp:txBody>
      <dsp:txXfrm>
        <a:off x="7004833" y="57864"/>
        <a:ext cx="3390104" cy="1017031"/>
      </dsp:txXfrm>
    </dsp:sp>
    <dsp:sp modelId="{FA5FFDB6-4E74-8441-8089-F5665C80369A}">
      <dsp:nvSpPr>
        <dsp:cNvPr id="0" name=""/>
        <dsp:cNvSpPr/>
      </dsp:nvSpPr>
      <dsp:spPr>
        <a:xfrm>
          <a:off x="7004833" y="1074896"/>
          <a:ext cx="3390104" cy="321540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67" tIns="334867" rIns="334867" bIns="334867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kern="1200" dirty="0"/>
            <a:t>Type questions: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>
              <a:solidFill>
                <a:srgbClr val="C00000"/>
              </a:solidFill>
            </a:rPr>
            <a:t>Why do I think that? 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>
              <a:solidFill>
                <a:srgbClr val="C00000"/>
              </a:solidFill>
            </a:rPr>
            <a:t>What did I assume? 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>
              <a:solidFill>
                <a:srgbClr val="C00000"/>
              </a:solidFill>
            </a:rPr>
            <a:t>What if I thought the opposite? etc.</a:t>
          </a:r>
          <a:endParaRPr lang="en-US" sz="1800" kern="1200" dirty="0">
            <a:solidFill>
              <a:srgbClr val="C00000"/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kern="1200" dirty="0"/>
            <a:t>Then type answers, </a:t>
          </a:r>
          <a:r>
            <a:rPr lang="en-US" sz="2300" kern="1200" dirty="0" err="1"/>
            <a:t>whi</a:t>
          </a:r>
          <a:r>
            <a:rPr lang="en-US" sz="2300" kern="1200" dirty="0"/>
            <a:t> </a:t>
          </a:r>
          <a:r>
            <a:rPr lang="en-US" sz="2300" kern="1200" dirty="0" err="1"/>
            <a:t>ch</a:t>
          </a:r>
          <a:r>
            <a:rPr lang="en-US" sz="2300" kern="1200" dirty="0"/>
            <a:t> fosters insight, analysis, and discovery</a:t>
          </a:r>
        </a:p>
      </dsp:txBody>
      <dsp:txXfrm>
        <a:off x="7004833" y="1074896"/>
        <a:ext cx="3390104" cy="32154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53BE-2190-C042-9482-0789B9B79266}">
      <dsp:nvSpPr>
        <dsp:cNvPr id="0" name=""/>
        <dsp:cNvSpPr/>
      </dsp:nvSpPr>
      <dsp:spPr>
        <a:xfrm>
          <a:off x="1383" y="773204"/>
          <a:ext cx="1322824" cy="396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32" tIns="104532" rIns="104532" bIns="104532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Don’t  Stop</a:t>
          </a:r>
        </a:p>
      </dsp:txBody>
      <dsp:txXfrm>
        <a:off x="1383" y="773204"/>
        <a:ext cx="1322824" cy="396847"/>
      </dsp:txXfrm>
    </dsp:sp>
    <dsp:sp modelId="{E0C9F2CF-2438-EB4F-A033-B9E597DBFFB9}">
      <dsp:nvSpPr>
        <dsp:cNvPr id="0" name=""/>
        <dsp:cNvSpPr/>
      </dsp:nvSpPr>
      <dsp:spPr>
        <a:xfrm>
          <a:off x="1383" y="1170052"/>
          <a:ext cx="1322824" cy="19227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66" tIns="130666" rIns="130666" bIns="130666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Write without stopping, joining sentences with “and” --or dashes – like this --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Ignore error including </a:t>
          </a:r>
          <a:r>
            <a:rPr lang="en-US" sz="1000" kern="1200" dirty="0" err="1"/>
            <a:t>selpoeling</a:t>
          </a:r>
          <a:r>
            <a:rPr lang="en-US" sz="1000" kern="1200" dirty="0"/>
            <a:t> </a:t>
          </a:r>
          <a:r>
            <a:rPr lang="en-US" sz="1000" kern="1200" dirty="0" err="1"/>
            <a:t>erros</a:t>
          </a:r>
          <a:r>
            <a:rPr lang="en-US" sz="1000" kern="1200" dirty="0"/>
            <a:t>  </a:t>
          </a:r>
          <a:r>
            <a:rPr lang="en-US" sz="1000" kern="1200" dirty="0" err="1"/>
            <a:t>tpos</a:t>
          </a:r>
          <a:r>
            <a:rPr lang="en-US" sz="1000" kern="1200" dirty="0"/>
            <a:t> and </a:t>
          </a:r>
          <a:r>
            <a:rPr lang="en-US" sz="1000" kern="1200" dirty="0" err="1"/>
            <a:t>puctuation</a:t>
          </a:r>
          <a:r>
            <a:rPr lang="en-US" sz="1000" kern="1200" dirty="0"/>
            <a:t> </a:t>
          </a:r>
        </a:p>
      </dsp:txBody>
      <dsp:txXfrm>
        <a:off x="1383" y="1170052"/>
        <a:ext cx="1322824" cy="1922767"/>
      </dsp:txXfrm>
    </dsp:sp>
    <dsp:sp modelId="{C08A389E-12A1-154C-8C50-68A18047AC45}">
      <dsp:nvSpPr>
        <dsp:cNvPr id="0" name=""/>
        <dsp:cNvSpPr/>
      </dsp:nvSpPr>
      <dsp:spPr>
        <a:xfrm>
          <a:off x="1432207" y="773204"/>
          <a:ext cx="1322824" cy="39684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32" tIns="104532" rIns="104532" bIns="104532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Follow your mind</a:t>
          </a:r>
        </a:p>
      </dsp:txBody>
      <dsp:txXfrm>
        <a:off x="1432207" y="773204"/>
        <a:ext cx="1322824" cy="396847"/>
      </dsp:txXfrm>
    </dsp:sp>
    <dsp:sp modelId="{D62D3D73-BCBB-DB46-B790-B850A79928D1}">
      <dsp:nvSpPr>
        <dsp:cNvPr id="0" name=""/>
        <dsp:cNvSpPr/>
      </dsp:nvSpPr>
      <dsp:spPr>
        <a:xfrm>
          <a:off x="1432207" y="1170052"/>
          <a:ext cx="1322824" cy="192276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66" tIns="130666" rIns="130666" bIns="130666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Allow tangents to circumvent inner critic and foster discovery;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Refocus with questions when tangent isn’t productive</a:t>
          </a:r>
        </a:p>
      </dsp:txBody>
      <dsp:txXfrm>
        <a:off x="1432207" y="1170052"/>
        <a:ext cx="1322824" cy="1922767"/>
      </dsp:txXfrm>
    </dsp:sp>
    <dsp:sp modelId="{8D5268BE-914F-7A41-A7BF-44B55F2EE367}">
      <dsp:nvSpPr>
        <dsp:cNvPr id="0" name=""/>
        <dsp:cNvSpPr/>
      </dsp:nvSpPr>
      <dsp:spPr>
        <a:xfrm>
          <a:off x="2863031" y="773204"/>
          <a:ext cx="1322824" cy="39684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32" tIns="104532" rIns="104532" bIns="104532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Type Questions </a:t>
          </a:r>
        </a:p>
      </dsp:txBody>
      <dsp:txXfrm>
        <a:off x="2863031" y="773204"/>
        <a:ext cx="1322824" cy="396847"/>
      </dsp:txXfrm>
    </dsp:sp>
    <dsp:sp modelId="{FA5FFDB6-4E74-8441-8089-F5665C80369A}">
      <dsp:nvSpPr>
        <dsp:cNvPr id="0" name=""/>
        <dsp:cNvSpPr/>
      </dsp:nvSpPr>
      <dsp:spPr>
        <a:xfrm>
          <a:off x="2863031" y="1170052"/>
          <a:ext cx="1322824" cy="192276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66" tIns="130666" rIns="130666" bIns="130666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Type questions: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>
              <a:solidFill>
                <a:srgbClr val="C00000"/>
              </a:solidFill>
            </a:rPr>
            <a:t>Why do I think that? </a:t>
          </a:r>
          <a:endParaRPr lang="en-US" sz="1000" kern="1200" dirty="0">
            <a:solidFill>
              <a:srgbClr val="C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>
              <a:solidFill>
                <a:srgbClr val="C00000"/>
              </a:solidFill>
            </a:rPr>
            <a:t>What did I assume? </a:t>
          </a:r>
          <a:endParaRPr lang="en-US" sz="1000" kern="1200" dirty="0">
            <a:solidFill>
              <a:srgbClr val="C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>
              <a:solidFill>
                <a:srgbClr val="C00000"/>
              </a:solidFill>
            </a:rPr>
            <a:t>What if I thought the opposite? etc.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Then type answers, </a:t>
          </a:r>
          <a:r>
            <a:rPr lang="en-US" sz="1000" kern="1200" dirty="0" err="1"/>
            <a:t>whi</a:t>
          </a:r>
          <a:r>
            <a:rPr lang="en-US" sz="1000" kern="1200" dirty="0"/>
            <a:t> </a:t>
          </a:r>
          <a:r>
            <a:rPr lang="en-US" sz="1000" kern="1200" dirty="0" err="1"/>
            <a:t>ch</a:t>
          </a:r>
          <a:r>
            <a:rPr lang="en-US" sz="1000" kern="1200" dirty="0"/>
            <a:t> fosters insight, analysis, and discovery</a:t>
          </a:r>
        </a:p>
      </dsp:txBody>
      <dsp:txXfrm>
        <a:off x="2863031" y="1170052"/>
        <a:ext cx="1322824" cy="1922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A500-E5AF-D04D-AD42-CADB1364A0CA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22B63-5BAE-F74A-A52F-3AF3AD44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in/Smarter-Than-You-Think-Technology/dp/0007427794/ref=sr_1_1?ie=UTF8&amp;qid=1441117690&amp;sr=8-1&amp;keywords=smarter+than+you+think&amp;tag=safanive-2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4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0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908D-9BC3-3B42-89CC-9F975549A7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5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908D-9BC3-3B42-89CC-9F975549A7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7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3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3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55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6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3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7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1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2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4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1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3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3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6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6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1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5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8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dictionary is not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historian Charles Weiner looked over a pile of Richard Feynman’s notebooks, he called them a wonderful </a:t>
            </a:r>
            <a:r>
              <a:rPr lang="en-US" i="1" dirty="0"/>
              <a:t>‘record of his day-to-day work’</a:t>
            </a:r>
            <a:r>
              <a:rPr lang="en-US" dirty="0"/>
              <a:t>. When historian Charles Weiner looked over a pile of Richard Feynman’s notebooks, he called them a wonderful </a:t>
            </a:r>
            <a:r>
              <a:rPr lang="en-US" i="1" dirty="0"/>
              <a:t>‘record of his day-to-day work’</a:t>
            </a:r>
            <a:r>
              <a:rPr lang="en-US" dirty="0"/>
              <a:t>. [1]: Clive Thompson  (2014). </a:t>
            </a:r>
            <a:r>
              <a:rPr lang="en-US" dirty="0">
                <a:hlinkClick r:id="rId3"/>
              </a:rPr>
              <a:t>Smarter Than You Think</a:t>
            </a:r>
            <a:r>
              <a:rPr lang="en-US" dirty="0"/>
              <a:t>. p.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22B63-5BAE-F74A-A52F-3AF3AD440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D79D-7B34-F6BC-4B8B-457FA6605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F518B-AD2E-43D0-77C3-8AEAEA6AF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43B8-6CD4-20AD-1A8D-5D87789A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8AC4-4AD4-18DA-7B83-7A67B844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BCC1-B73D-808F-DB06-CFEC6D39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6393-0683-95EE-6BD6-2330C398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1CAB2-40C1-67A4-5A2B-636401880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F6A2D-E595-E988-A69D-DC49B2C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6C8A1-6114-1A57-08FA-566BD1B3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09ECB-D48F-B4BC-65AD-61CA65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52376-785B-6CCC-B786-83F45E8C1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9815D-9F48-5C25-DD85-129F3FD00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A71C-4216-63A8-0639-C944D561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A6D4-9080-7E10-8B69-61D2D984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CDAB-9014-FB8C-15E8-9BF63961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D137-9389-26EC-FA1B-76BC69D9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3592-B9FE-9CA1-77F3-A31E4DB41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D2232-F905-4719-7488-DACCEFAD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09C23-C99F-4C64-B0D9-7A359650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CF66-26A8-AD57-59CC-773ECCE4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3353-365A-78A7-24F3-7E6503D3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11E15-5A45-5911-020D-D182972D0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F87D3-B071-2AD5-51BB-36EB5314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F9A16-4D85-5059-D003-51F73767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90201-133E-0635-C85F-F8E3F3C8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A0A7-E3A2-CF93-53CC-A43756E2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61B9-2FF1-4E29-95BF-AD482F7AE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BF4CA-1187-8738-F79D-7F7D647A7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C53ED-3220-B170-0711-E3379F7B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E7B92-159D-D2EE-FD2E-69C5D958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3683D-3EB8-3727-ABF9-DB2C752E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8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6A3A-69A9-E981-E45E-A60C2FA5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99145-3075-349E-AB9C-3C13AC50B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2DE68-BF35-75B5-11D7-D296FB601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F4F01-AE66-28F2-F22F-DABBD82FC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09908-5EDC-44F7-BF59-7490C9EA6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506A9-F1D5-16D4-ACD0-CBBB9540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B7C07-0032-F9FB-A9EC-1F6E896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88398-D156-E66D-D09E-9DD3F053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5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999E-1E15-13A0-D86C-6D1C0D8E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0D46B-736B-C0CD-203B-60BAF70F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3B478-EAD9-E093-A32C-B048AB1F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E4802-68CC-027A-743D-3C823F73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49D48-8E11-682E-6957-1AD79B38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4DB36-B9BF-6B0D-ABE4-C1551FEB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86B5A-532D-10CB-3D08-8A97E6E5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20FE-5209-0297-0194-0788261E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DE8C-ABF4-26BE-7D9B-94FE7CBB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57ADF-C37C-AD23-DCC5-50CB427FC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D776B-98A1-149A-607A-F3F46AFE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88A5E-F31A-FF46-F898-DFE5E194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9064A-9FF7-B41F-F71D-C9472C25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1511-0700-2380-49B3-4DEADCFD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26D37-AC24-8AE9-278A-43EF9E9ED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7BA6D-836C-429F-1DAF-20004425D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2548B-D406-76F1-332F-AA5DA0D4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C0945-34DA-4056-C548-AFC6294B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08F66-E133-BB24-84D2-99072D5A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59274-1275-5F52-6382-456B7754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B0B17-5E84-28FA-FF91-ED3791F5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11B9-CC88-68E5-44C8-145E6CE3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CC0C-F045-D940-914A-DF530CA9172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5ED69-DFF2-EE4B-FF08-9BF6B0A1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6CA8-E300-4033-E815-F123B51F2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5E8F-DA5F-834E-8945-FB6BD267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hyperlink" Target="https://www.deviantart.com/hotcheeto89/art/Socrates-and-the-Socratic-Method-27206485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chat/3bf692b1-6dc0-4f51-b1e9-f92e462cad5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viantart.com/hotcheeto89/art/Socrates-and-the-Socratic-Method-272064858" TargetMode="Externa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why-im-not-scared-of-chatgpt?utm_source=Iterable&amp;utm_medium=email&amp;utm_campaign=campaign_5971351_nl_Academe-Today_date_20230120&amp;cid=at&amp;source=&amp;sourceid=&amp;cid2=gen_login_refres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why-im-not-scared-of-chatgpt?utm_source=Iterable&amp;utm_medium=email&amp;utm_campaign=campaign_5971351_nl_Academe-Today_date_20230120&amp;cid=at&amp;source=&amp;sourceid=&amp;cid2=gen_login_refres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server.org/highway-signs2/h/hope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idehighered.com/news/2023/01/12/academic-experts-offer-advice-chatgpt#.Y9AkaCG_Ggk.link" TargetMode="External"/><Relationship Id="rId3" Type="http://schemas.openxmlformats.org/officeDocument/2006/relationships/hyperlink" Target="https://www.insidehighered.com/blogs/just-visiting/guest-post-ai-will-augment-not-replace" TargetMode="External"/><Relationship Id="rId7" Type="http://schemas.openxmlformats.org/officeDocument/2006/relationships/hyperlink" Target="https://www.chronicle.com/article/why-im-not-scared-of-chatgpt?utm_source=Iterable&amp;utm_medium=email&amp;utm_campaign=campaign_5971351_nl_Academe-Today_date_20230120&amp;cid=at&amp;source=&amp;sourceid=&amp;cid2=gen_login_refresh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seSGK1WlTcVmwFQE2zHG56xOpiIrhttBVN_38Sy5E5g/edit?usp=sharing" TargetMode="External"/><Relationship Id="rId5" Type="http://schemas.openxmlformats.org/officeDocument/2006/relationships/hyperlink" Target="https://wac.colostate.edu/repository/collections/ai-text-generators-and-teaching-writing-starting-points-for-inquiry/" TargetMode="External"/><Relationship Id="rId4" Type="http://schemas.openxmlformats.org/officeDocument/2006/relationships/hyperlink" Target="https://www.chronicle.com/newsletter/teaching/2023-01-05?utm_source=Iterable&amp;utm_medium=email&amp;utm_campaign=campaign_5873610_nl_Academe-Today_date_20230106&amp;cid=at&amp;source=&amp;sourceid=&amp;cid2=gen_login_refres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0D79E-E4E4-1679-7A8E-1109D0F16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" r="-2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AE01-C2E6-5AF8-3329-261B3217A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Strategies for Writing Instruction in an AI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FA8B3-ABF1-52B0-5565-12E5601E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6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B4712-6AFB-EB83-47CE-4947EFB1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Writing as thinking on paper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EAC3E3-04AC-AD34-2253-403A5C54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“They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[my notes] </a:t>
            </a:r>
            <a:r>
              <a:rPr lang="en-US" sz="3200" dirty="0"/>
              <a:t>aren’t a </a:t>
            </a:r>
            <a:r>
              <a:rPr lang="en-US" sz="3200" b="1" dirty="0"/>
              <a:t>record</a:t>
            </a:r>
            <a:r>
              <a:rPr lang="en-US" sz="3200" dirty="0"/>
              <a:t> of my thinking process. They </a:t>
            </a:r>
            <a:r>
              <a:rPr lang="en-US" sz="3200" b="1" dirty="0"/>
              <a:t>are</a:t>
            </a:r>
            <a:r>
              <a:rPr lang="en-US" sz="3200" dirty="0"/>
              <a:t> my thinking process.”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 algn="r">
              <a:buNone/>
            </a:pPr>
            <a:r>
              <a:rPr lang="en-US" sz="3200" i="1" dirty="0"/>
              <a:t>Richard Feynman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49CC04-59D9-1C4C-8DB3-5EAC901160D3}"/>
              </a:ext>
            </a:extLst>
          </p:cNvPr>
          <p:cNvSpPr/>
          <p:nvPr/>
        </p:nvSpPr>
        <p:spPr>
          <a:xfrm>
            <a:off x="5282335" y="4741892"/>
            <a:ext cx="5712031" cy="18763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Does the FORM matter or does the THINKING matter?</a:t>
            </a:r>
          </a:p>
        </p:txBody>
      </p:sp>
    </p:spTree>
    <p:extLst>
      <p:ext uri="{BB962C8B-B14F-4D97-AF65-F5344CB8AC3E}">
        <p14:creationId xmlns:p14="http://schemas.microsoft.com/office/powerpoint/2010/main" val="182310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4EAF5-9D08-85ED-0CBD-801C1FE6BB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is the “thinking?” 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027BF6C-5362-AB74-3FDC-2AB36BE2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3" y="654567"/>
            <a:ext cx="4253371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Callout 2">
            <a:extLst>
              <a:ext uri="{FF2B5EF4-FFF2-40B4-BE49-F238E27FC236}">
                <a16:creationId xmlns:a16="http://schemas.microsoft.com/office/drawing/2014/main" id="{9C4559BF-0E02-8EE2-8866-AA45D4B0FCBF}"/>
              </a:ext>
            </a:extLst>
          </p:cNvPr>
          <p:cNvSpPr/>
          <p:nvPr/>
        </p:nvSpPr>
        <p:spPr>
          <a:xfrm>
            <a:off x="2868460" y="423909"/>
            <a:ext cx="5124170" cy="200036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71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300" algn="ctr"/>
            <a:r>
              <a:rPr lang="en-US" sz="2800" dirty="0"/>
              <a:t>This is an arrangement of existing thoughts, </a:t>
            </a:r>
          </a:p>
          <a:p>
            <a:pPr marL="241300" algn="ctr"/>
            <a:r>
              <a:rPr lang="en-US" sz="2800" b="1" dirty="0"/>
              <a:t>not the act of thinking</a:t>
            </a:r>
          </a:p>
        </p:txBody>
      </p:sp>
    </p:spTree>
    <p:extLst>
      <p:ext uri="{BB962C8B-B14F-4D97-AF65-F5344CB8AC3E}">
        <p14:creationId xmlns:p14="http://schemas.microsoft.com/office/powerpoint/2010/main" val="35297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252FA-895F-2BCB-E495-4EAFABFB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their thinking is what matters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EA1F-2578-E6AA-F21D-D63B7699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What kind of thinking do I want to see?</a:t>
            </a:r>
          </a:p>
          <a:p>
            <a:r>
              <a:rPr lang="en-US" dirty="0"/>
              <a:t>How can I get them to create an artifact of that thinking </a:t>
            </a:r>
          </a:p>
          <a:p>
            <a:r>
              <a:rPr lang="en-US" i="1" dirty="0"/>
              <a:t>without the form being important?</a:t>
            </a:r>
          </a:p>
        </p:txBody>
      </p:sp>
    </p:spTree>
    <p:extLst>
      <p:ext uri="{BB962C8B-B14F-4D97-AF65-F5344CB8AC3E}">
        <p14:creationId xmlns:p14="http://schemas.microsoft.com/office/powerpoint/2010/main" val="7152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0F80-E687-B12E-77D1-CED66F7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CF2709-9BA8-F964-4D16-311FB8FB8C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nut 4">
            <a:extLst>
              <a:ext uri="{FF2B5EF4-FFF2-40B4-BE49-F238E27FC236}">
                <a16:creationId xmlns:a16="http://schemas.microsoft.com/office/drawing/2014/main" id="{45087CE5-303A-2F1C-7279-7DE84E041ACE}"/>
              </a:ext>
            </a:extLst>
          </p:cNvPr>
          <p:cNvSpPr/>
          <p:nvPr/>
        </p:nvSpPr>
        <p:spPr>
          <a:xfrm>
            <a:off x="4267200" y="2644775"/>
            <a:ext cx="2576513" cy="3532188"/>
          </a:xfrm>
          <a:prstGeom prst="donut">
            <a:avLst>
              <a:gd name="adj" fmla="val 55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916F2-995C-73B0-A975-7BE6A1FB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105656" cy="1481328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+mn-lt"/>
                <a:cs typeface="Aharoni" panose="02010803020104030203" pitchFamily="2" charset="-79"/>
              </a:rPr>
              <a:t>Thinking 1:</a:t>
            </a:r>
            <a:br>
              <a:rPr lang="en-US" sz="4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200" dirty="0" err="1">
                <a:latin typeface="Aharoni" panose="02010803020104030203" pitchFamily="2" charset="-79"/>
                <a:cs typeface="Aharoni" panose="02010803020104030203" pitchFamily="2" charset="-79"/>
              </a:rPr>
              <a:t>Powerwriting</a:t>
            </a:r>
            <a:endParaRPr lang="en-US" sz="4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BDAF-7797-BDD7-7E6E-B3B6D148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Reveals metacognition</a:t>
            </a:r>
          </a:p>
          <a:p>
            <a:r>
              <a:rPr lang="en-US" sz="2200" dirty="0"/>
              <a:t>Reveals depth of thinking</a:t>
            </a:r>
          </a:p>
          <a:p>
            <a:r>
              <a:rPr lang="en-US" sz="2200" dirty="0"/>
              <a:t>Reveals thought process </a:t>
            </a:r>
          </a:p>
          <a:p>
            <a:r>
              <a:rPr lang="en-US" sz="2200" dirty="0"/>
              <a:t>Impossible for AI to fake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08B3E-72BA-B0D8-2BC2-D4FA6DED0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15489"/>
          <a:stretch/>
        </p:blipFill>
        <p:spPr>
          <a:xfrm>
            <a:off x="4541651" y="923543"/>
            <a:ext cx="7650349" cy="53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E61-1EC1-5E4B-95B4-38C1FB87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Powerwriting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DC91915-D0AE-4944-9C5D-70E996972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530156"/>
              </p:ext>
            </p:extLst>
          </p:nvPr>
        </p:nvGraphicFramePr>
        <p:xfrm>
          <a:off x="950026" y="1828799"/>
          <a:ext cx="10403774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42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E61-1EC1-5E4B-95B4-38C1FB87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85"/>
            <a:ext cx="4495800" cy="237744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Students become their own Socratic Questioners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DC91915-D0AE-4944-9C5D-70E996972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969358"/>
              </p:ext>
            </p:extLst>
          </p:nvPr>
        </p:nvGraphicFramePr>
        <p:xfrm>
          <a:off x="950026" y="2310938"/>
          <a:ext cx="4187239" cy="386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407F13-8262-C5E0-A6CB-562D8FEA9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34000" y="-1"/>
            <a:ext cx="6858000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6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DFCED-E3C7-4E95-80B2-5AF6B940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Thinking 2: Use AI to generate flawed text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5BC1-0098-3893-9BF9-6E642EE8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Ask Chat GPT to produce text with specific flaw</a:t>
            </a:r>
          </a:p>
          <a:p>
            <a:r>
              <a:rPr lang="en-US" sz="2400" dirty="0"/>
              <a:t>Have students analyze for flaws</a:t>
            </a:r>
          </a:p>
          <a:p>
            <a:r>
              <a:rPr lang="en-US" sz="2400" b="1" dirty="0"/>
              <a:t>Benefit: </a:t>
            </a:r>
            <a:r>
              <a:rPr lang="en-US" sz="2400" dirty="0"/>
              <a:t>Avoids the social pressure to be nice when critiquing student 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F589C-4DDD-5C92-947A-8FD220936CA1}"/>
              </a:ext>
            </a:extLst>
          </p:cNvPr>
          <p:cNvSpPr/>
          <p:nvPr/>
        </p:nvSpPr>
        <p:spPr>
          <a:xfrm>
            <a:off x="2286000" y="5090160"/>
            <a:ext cx="9433560" cy="13258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when you want students to be skilled at </a:t>
            </a:r>
          </a:p>
          <a:p>
            <a:pPr algn="ctr"/>
            <a:r>
              <a:rPr lang="en-US" sz="2800" b="1" dirty="0"/>
              <a:t>recognizing specific flaws in text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7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D97D30-4F9F-DF47-C25A-E714A27CE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" r="43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D962CE-239E-42BB-F9EA-4CEE8377F2B9}"/>
              </a:ext>
            </a:extLst>
          </p:cNvPr>
          <p:cNvSpPr/>
          <p:nvPr/>
        </p:nvSpPr>
        <p:spPr>
          <a:xfrm>
            <a:off x="5349240" y="4724400"/>
            <a:ext cx="6309360" cy="1066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/>
              <a:t>Downside: </a:t>
            </a:r>
            <a:r>
              <a:rPr lang="en-US" sz="1800" dirty="0"/>
              <a:t>Sometimes it’s hard to get the AI to produce a flaw</a:t>
            </a:r>
          </a:p>
        </p:txBody>
      </p:sp>
    </p:spTree>
    <p:extLst>
      <p:ext uri="{BB962C8B-B14F-4D97-AF65-F5344CB8AC3E}">
        <p14:creationId xmlns:p14="http://schemas.microsoft.com/office/powerpoint/2010/main" val="38724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06786-BCF4-1857-AA92-E11408A3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Thinking 3: 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Critique apparently “good” AI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5E7AB6-3CD2-A463-4D67-47096D3A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a group, in pairs, or alone</a:t>
            </a:r>
          </a:p>
          <a:p>
            <a:r>
              <a:rPr lang="en-US" sz="2400" dirty="0"/>
              <a:t>What’s missing?</a:t>
            </a:r>
          </a:p>
          <a:p>
            <a:r>
              <a:rPr lang="en-US" sz="2400" dirty="0"/>
              <a:t>What could be added?</a:t>
            </a:r>
          </a:p>
          <a:p>
            <a:r>
              <a:rPr lang="en-US" sz="2400" dirty="0"/>
              <a:t>What could be cut?</a:t>
            </a:r>
          </a:p>
          <a:p>
            <a:r>
              <a:rPr lang="en-US" sz="2400" dirty="0"/>
              <a:t>What is incorrect?</a:t>
            </a:r>
          </a:p>
          <a:p>
            <a:r>
              <a:rPr lang="en-US" sz="2400" dirty="0"/>
              <a:t>What is superficial?</a:t>
            </a:r>
          </a:p>
          <a:p>
            <a:r>
              <a:rPr lang="en-US" sz="2400" dirty="0"/>
              <a:t>Where does it need citations?</a:t>
            </a:r>
          </a:p>
          <a:p>
            <a:r>
              <a:rPr lang="en-US" sz="2400" dirty="0"/>
              <a:t>What would you argue in response?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Boardroom with solid fill">
            <a:extLst>
              <a:ext uri="{FF2B5EF4-FFF2-40B4-BE49-F238E27FC236}">
                <a16:creationId xmlns:a16="http://schemas.microsoft.com/office/drawing/2014/main" id="{2547D417-680B-0456-88F8-A121CBAF2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DCB85A-F270-5F93-442D-9C2ADC36908E}"/>
              </a:ext>
            </a:extLst>
          </p:cNvPr>
          <p:cNvSpPr/>
          <p:nvPr/>
        </p:nvSpPr>
        <p:spPr>
          <a:xfrm>
            <a:off x="5257593" y="4080494"/>
            <a:ext cx="6690360" cy="21488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Use when you want students to recognize that superficially “clean” writing is not great writing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CCA526-0F11-CD9B-9DA4-17ED0323BA1F}"/>
              </a:ext>
            </a:extLst>
          </p:cNvPr>
          <p:cNvSpPr/>
          <p:nvPr/>
        </p:nvSpPr>
        <p:spPr>
          <a:xfrm>
            <a:off x="5684520" y="396240"/>
            <a:ext cx="6184806" cy="10255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Want to see a 5 paragraph essay written by CHAT GTP?</a:t>
            </a:r>
          </a:p>
        </p:txBody>
      </p:sp>
    </p:spTree>
    <p:extLst>
      <p:ext uri="{BB962C8B-B14F-4D97-AF65-F5344CB8AC3E}">
        <p14:creationId xmlns:p14="http://schemas.microsoft.com/office/powerpoint/2010/main" val="720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0F80-E687-B12E-77D1-CED66F7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CF2709-9BA8-F964-4D16-311FB8FB8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8427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nut 4">
            <a:extLst>
              <a:ext uri="{FF2B5EF4-FFF2-40B4-BE49-F238E27FC236}">
                <a16:creationId xmlns:a16="http://schemas.microsoft.com/office/drawing/2014/main" id="{45087CE5-303A-2F1C-7279-7DE84E041ACE}"/>
              </a:ext>
            </a:extLst>
          </p:cNvPr>
          <p:cNvSpPr/>
          <p:nvPr/>
        </p:nvSpPr>
        <p:spPr>
          <a:xfrm>
            <a:off x="838200" y="1825625"/>
            <a:ext cx="2576513" cy="3532188"/>
          </a:xfrm>
          <a:prstGeom prst="donut">
            <a:avLst>
              <a:gd name="adj" fmla="val 55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BB48A-B4BF-C36B-2388-077AEE23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>
                <a:latin typeface="Aharoni" panose="02010803020104030203" pitchFamily="2" charset="-79"/>
                <a:cs typeface="Aharoni" panose="02010803020104030203" pitchFamily="2" charset="-79"/>
              </a:rPr>
              <a:t>Thinking 3: </a:t>
            </a:r>
            <a:br>
              <a:rPr lang="en-US" sz="51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100" dirty="0">
                <a:latin typeface="Aharoni" panose="02010803020104030203" pitchFamily="2" charset="-79"/>
                <a:cs typeface="Aharoni" panose="02010803020104030203" pitchFamily="2" charset="-79"/>
              </a:rPr>
              <a:t>Us the AI as Socratic Questioner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BEFB-B634-8760-808A-653FB738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3"/>
              </a:rPr>
              <a:t>Let’s go here</a:t>
            </a:r>
            <a:endParaRPr lang="en-US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91C8F15-EB93-CB96-28E3-DF3687801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1D2C14-B5C4-17E0-C144-89D5DF422776}"/>
              </a:ext>
            </a:extLst>
          </p:cNvPr>
          <p:cNvSpPr/>
          <p:nvPr/>
        </p:nvSpPr>
        <p:spPr>
          <a:xfrm>
            <a:off x="1021080" y="5090160"/>
            <a:ext cx="10508566" cy="14935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when you want your students to learn to explore and deepen their thinking</a:t>
            </a:r>
          </a:p>
          <a:p>
            <a:pPr algn="ctr"/>
            <a:r>
              <a:rPr lang="en-US" sz="2400" dirty="0"/>
              <a:t> and to answer follow-up questions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FE1572A-4E25-3919-D711-38C42363B8EA}"/>
              </a:ext>
            </a:extLst>
          </p:cNvPr>
          <p:cNvSpPr/>
          <p:nvPr/>
        </p:nvSpPr>
        <p:spPr>
          <a:xfrm>
            <a:off x="619696" y="55973"/>
            <a:ext cx="5466757" cy="2209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Variations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Students must  extend the questioning a certain number of pages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Students answer questions together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Students must remain on topic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8EDCA-199F-3E68-2284-C0F197B6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Thinking 4: Analyze the AI as Reviser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DC4E0-C52A-A353-4F90-EE45A67B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The AI revises</a:t>
            </a:r>
          </a:p>
          <a:p>
            <a:pPr lvl="1"/>
            <a:r>
              <a:rPr lang="en-US" sz="2200" dirty="0"/>
              <a:t>The student’s own paper (or their AI-made paper)</a:t>
            </a:r>
          </a:p>
          <a:p>
            <a:pPr lvl="1"/>
            <a:r>
              <a:rPr lang="en-US" sz="2200" dirty="0"/>
              <a:t>Or a paper you give to the student</a:t>
            </a:r>
          </a:p>
          <a:p>
            <a:r>
              <a:rPr lang="en-US" sz="2200" b="1" dirty="0"/>
              <a:t>The student analyzes what the AI revised:</a:t>
            </a:r>
          </a:p>
          <a:p>
            <a:pPr lvl="1"/>
            <a:r>
              <a:rPr lang="en-US" sz="2200" dirty="0"/>
              <a:t>What did the AI change?  </a:t>
            </a:r>
          </a:p>
          <a:p>
            <a:pPr lvl="1"/>
            <a:r>
              <a:rPr lang="en-US" sz="2200" dirty="0"/>
              <a:t>Why did the AI change it? What was the AI “thinking?”</a:t>
            </a:r>
          </a:p>
          <a:p>
            <a:pPr lvl="1"/>
            <a:r>
              <a:rPr lang="en-US" sz="2200" dirty="0"/>
              <a:t>Did it make it your paper better or worse?  Why or Why not?</a:t>
            </a:r>
          </a:p>
          <a:p>
            <a:pPr lvl="1"/>
            <a:r>
              <a:rPr lang="en-US" sz="2200" dirty="0"/>
              <a:t>What would you do that is different from what the AI did?</a:t>
            </a:r>
          </a:p>
        </p:txBody>
      </p:sp>
      <p:pic>
        <p:nvPicPr>
          <p:cNvPr id="5" name="Picture 4" descr="An origami swan with crumpled papers at its back">
            <a:extLst>
              <a:ext uri="{FF2B5EF4-FFF2-40B4-BE49-F238E27FC236}">
                <a16:creationId xmlns:a16="http://schemas.microsoft.com/office/drawing/2014/main" id="{307D061D-E5F0-CE47-17CA-72C8E5FC5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" r="3509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A3FA09-BC8C-9FA9-C9C8-8FD9DB3B26E8}"/>
              </a:ext>
            </a:extLst>
          </p:cNvPr>
          <p:cNvSpPr/>
          <p:nvPr/>
        </p:nvSpPr>
        <p:spPr>
          <a:xfrm>
            <a:off x="7675658" y="1911493"/>
            <a:ext cx="3869635" cy="45885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when you want students to think about their revision choices and the point of revising </a:t>
            </a:r>
          </a:p>
        </p:txBody>
      </p:sp>
    </p:spTree>
    <p:extLst>
      <p:ext uri="{BB962C8B-B14F-4D97-AF65-F5344CB8AC3E}">
        <p14:creationId xmlns:p14="http://schemas.microsoft.com/office/powerpoint/2010/main" val="14105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DA7DE-C0AA-378C-1651-94D9C505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Thinking 5: </a:t>
            </a: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Turing Test the AI</a:t>
            </a:r>
          </a:p>
        </p:txBody>
      </p:sp>
      <p:pic>
        <p:nvPicPr>
          <p:cNvPr id="5" name="Picture 4" descr="Dark blue shattered geometric chain">
            <a:extLst>
              <a:ext uri="{FF2B5EF4-FFF2-40B4-BE49-F238E27FC236}">
                <a16:creationId xmlns:a16="http://schemas.microsoft.com/office/drawing/2014/main" id="{3067096B-28D9-BAEE-D169-B5C1E2906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0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4F1F-B50C-D247-6A71-73ACC690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Give student a text</a:t>
            </a:r>
          </a:p>
          <a:p>
            <a:r>
              <a:rPr lang="en-US" sz="2200" dirty="0"/>
              <a:t>They must determine whether it is AI-generated</a:t>
            </a:r>
          </a:p>
          <a:p>
            <a:r>
              <a:rPr lang="en-US" sz="2200" dirty="0"/>
              <a:t>They analyze the text</a:t>
            </a:r>
          </a:p>
          <a:p>
            <a:r>
              <a:rPr lang="en-US" sz="2200" dirty="0"/>
              <a:t>Then argue whether it is AI generated or not</a:t>
            </a:r>
          </a:p>
          <a:p>
            <a:pPr lvl="1"/>
            <a:endParaRPr lang="en-US" sz="2200" dirty="0"/>
          </a:p>
          <a:p>
            <a:endParaRPr lang="en-US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0AB848-2414-15C0-9F9E-01E8F24C81BC}"/>
              </a:ext>
            </a:extLst>
          </p:cNvPr>
          <p:cNvSpPr/>
          <p:nvPr/>
        </p:nvSpPr>
        <p:spPr>
          <a:xfrm>
            <a:off x="352381" y="1173480"/>
            <a:ext cx="3975779" cy="53553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Use when you want to students to think about what they bring to a text that an AI can’t </a:t>
            </a:r>
          </a:p>
        </p:txBody>
      </p:sp>
    </p:spTree>
    <p:extLst>
      <p:ext uri="{BB962C8B-B14F-4D97-AF65-F5344CB8AC3E}">
        <p14:creationId xmlns:p14="http://schemas.microsoft.com/office/powerpoint/2010/main" val="11052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03D51-381C-AB01-513D-3AAA93D6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haroni" panose="02010803020104030203" pitchFamily="2" charset="-79"/>
                <a:cs typeface="Aharoni" panose="02010803020104030203" pitchFamily="2" charset="-79"/>
              </a:rPr>
              <a:t>Thinking 6: Fact check the AI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837327B-6A2F-17B5-37F7-970D1439F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50" r="381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714B8-051D-9964-06FD-6273442E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Generate an AI text (with or without bibliography and citations) about your class topic</a:t>
            </a:r>
          </a:p>
          <a:p>
            <a:r>
              <a:rPr lang="en-US" sz="2200"/>
              <a:t>Students must detect all factual or citation errors</a:t>
            </a:r>
          </a:p>
          <a:p>
            <a:r>
              <a:rPr lang="en-US" sz="2200"/>
              <a:t>Optional: students correct the inaccurate text</a:t>
            </a: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E16BD3-A7BD-AF87-2B76-E6CA25E3E3DA}"/>
              </a:ext>
            </a:extLst>
          </p:cNvPr>
          <p:cNvSpPr/>
          <p:nvPr/>
        </p:nvSpPr>
        <p:spPr>
          <a:xfrm>
            <a:off x="1118616" y="4464766"/>
            <a:ext cx="9890760" cy="21183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Use when you want to students to think about sources.</a:t>
            </a:r>
          </a:p>
        </p:txBody>
      </p:sp>
    </p:spTree>
    <p:extLst>
      <p:ext uri="{BB962C8B-B14F-4D97-AF65-F5344CB8AC3E}">
        <p14:creationId xmlns:p14="http://schemas.microsoft.com/office/powerpoint/2010/main" val="34115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32D6E-2297-4A84-081C-901FDFF4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7. Predict the predictive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0188-B8A9-8D5E-F45F-E284D27A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en-US" sz="2400" dirty="0"/>
              <a:t>Have them guess what the AI will write in response to a prompt</a:t>
            </a:r>
          </a:p>
          <a:p>
            <a:r>
              <a:rPr lang="en-US" sz="2400" dirty="0"/>
              <a:t>Have them generate ideas the AI could never produce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15D282D8-E627-BF68-3CAB-03BD0690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A0B377-1510-4A3A-794B-8C02C191A5AC}"/>
              </a:ext>
            </a:extLst>
          </p:cNvPr>
          <p:cNvSpPr/>
          <p:nvPr/>
        </p:nvSpPr>
        <p:spPr>
          <a:xfrm>
            <a:off x="5664711" y="455506"/>
            <a:ext cx="6217920" cy="16499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Use when  you want them to think about originality of idea</a:t>
            </a:r>
          </a:p>
        </p:txBody>
      </p:sp>
    </p:spTree>
    <p:extLst>
      <p:ext uri="{BB962C8B-B14F-4D97-AF65-F5344CB8AC3E}">
        <p14:creationId xmlns:p14="http://schemas.microsoft.com/office/powerpoint/2010/main" val="32071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74664-49FF-EBE8-4F3F-D8ABE3CD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3"/>
              </a:rPr>
              <a:t>Great Essay on AI</a:t>
            </a:r>
            <a:endParaRPr lang="en-U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8009-AF74-47C2-5721-A4486014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“But it might also create students who are ready to think twice, to push beyond statistically likely ways of thinking. . . .and isn’t that a good description of what we teach in the liberal arts?”</a:t>
            </a:r>
          </a:p>
        </p:txBody>
      </p:sp>
    </p:spTree>
    <p:extLst>
      <p:ext uri="{BB962C8B-B14F-4D97-AF65-F5344CB8AC3E}">
        <p14:creationId xmlns:p14="http://schemas.microsoft.com/office/powerpoint/2010/main" val="178812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C992-8A22-5F63-1C9B-C7EA8FDC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Aharoni" panose="02010803020104030203" pitchFamily="2" charset="-79"/>
                <a:cs typeface="Aharoni" panose="02010803020104030203" pitchFamily="2" charset="-79"/>
              </a:rPr>
              <a:t>Thinking 8: Translate generic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777CF-EDE1-2E50-26F2-9B828826B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22" r="3317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A4D9-96F3-B308-08DC-A79DEC2A4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Give them an AI generated essay in class topic</a:t>
            </a:r>
          </a:p>
          <a:p>
            <a:r>
              <a:rPr lang="en-US" sz="2200"/>
              <a:t>Have them translate the text to sound like a specific person</a:t>
            </a:r>
          </a:p>
          <a:p>
            <a:pPr lvl="1"/>
            <a:r>
              <a:rPr lang="en-US" sz="2200"/>
              <a:t>Someone they know</a:t>
            </a:r>
          </a:p>
          <a:p>
            <a:pPr lvl="1"/>
            <a:r>
              <a:rPr lang="en-US" sz="2200"/>
              <a:t>You </a:t>
            </a:r>
          </a:p>
          <a:p>
            <a:pPr lvl="1"/>
            <a:r>
              <a:rPr lang="en-US" sz="2200"/>
              <a:t>Themselves</a:t>
            </a:r>
          </a:p>
          <a:p>
            <a:pPr lvl="1"/>
            <a:r>
              <a:rPr lang="en-US" sz="2200"/>
              <a:t>A higher diction that’s field-specific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E4B3A8-92A1-A2EF-EE13-F69B122C54E3}"/>
              </a:ext>
            </a:extLst>
          </p:cNvPr>
          <p:cNvSpPr/>
          <p:nvPr/>
        </p:nvSpPr>
        <p:spPr>
          <a:xfrm>
            <a:off x="397520" y="706167"/>
            <a:ext cx="4505281" cy="33375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/>
              <a:t>Use when you want them to think about voice and style</a:t>
            </a:r>
          </a:p>
        </p:txBody>
      </p:sp>
    </p:spTree>
    <p:extLst>
      <p:ext uri="{BB962C8B-B14F-4D97-AF65-F5344CB8AC3E}">
        <p14:creationId xmlns:p14="http://schemas.microsoft.com/office/powerpoint/2010/main" val="21618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4FC42-5F3E-762E-633F-33F67D61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>
                <a:latin typeface="Aharoni" panose="02010803020104030203" pitchFamily="2" charset="-79"/>
                <a:cs typeface="Aharoni" panose="02010803020104030203" pitchFamily="2" charset="-79"/>
              </a:rPr>
              <a:t>Thinking 9: </a:t>
            </a:r>
            <a:br>
              <a:rPr lang="en-US" sz="38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800">
                <a:latin typeface="Aharoni" panose="02010803020104030203" pitchFamily="2" charset="-79"/>
                <a:cs typeface="Aharoni" panose="02010803020104030203" pitchFamily="2" charset="-79"/>
              </a:rPr>
              <a:t>Have AI Generate a Bibliography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1A82-2701-9530-B16D-4F425052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It will invent many of them</a:t>
            </a:r>
          </a:p>
          <a:p>
            <a:r>
              <a:rPr lang="en-US" sz="2200" dirty="0"/>
              <a:t>Have students figure out the fake references</a:t>
            </a:r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5A4B8D37-B719-AA47-7931-6C5EAAA55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734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E0E48-EB57-F016-E6F4-7CF92925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2300" b="1">
                <a:latin typeface="Aharoni" panose="02010803020104030203" pitchFamily="2" charset="-79"/>
                <a:cs typeface="Aharoni" panose="02010803020104030203" pitchFamily="2" charset="-79"/>
              </a:rPr>
              <a:t>Give me three properly cited research articles with doi included on the topic of "cognitive psychology of written composition.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100F-E151-B6B4-6F35-25916156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"Cognitive Processes in Writing" by Linda Flower and John R. Hayes (1981) DOI: 10.1016/B978-0-12-393020-4.50009-3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"The Role of Working Memory in Composing" by John R. Hayes and Linda S. Flower (1980) DOI: 10.1016/B978-0-12-393020-4.50010-7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"Writing and Cognition: Research and Applications" by Linda S. Flower and Karen L. </a:t>
            </a:r>
            <a:r>
              <a:rPr lang="en-US" sz="2200" dirty="0" err="1"/>
              <a:t>Schriver</a:t>
            </a:r>
            <a:r>
              <a:rPr lang="en-US" sz="2200" dirty="0"/>
              <a:t> (1987) DOI: 10.1016/B978-0-08-032828-2.50010-8</a:t>
            </a:r>
          </a:p>
          <a:p>
            <a:endParaRPr lang="en-US" sz="2200" dirty="0"/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6CD6D7B2-A8CB-3915-9780-4995A5586EE5}"/>
              </a:ext>
            </a:extLst>
          </p:cNvPr>
          <p:cNvSpPr/>
          <p:nvPr/>
        </p:nvSpPr>
        <p:spPr>
          <a:xfrm>
            <a:off x="8875247" y="2605298"/>
            <a:ext cx="2694785" cy="1643836"/>
          </a:xfrm>
          <a:prstGeom prst="lef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Only this one is real!</a:t>
            </a:r>
          </a:p>
        </p:txBody>
      </p:sp>
    </p:spTree>
    <p:extLst>
      <p:ext uri="{BB962C8B-B14F-4D97-AF65-F5344CB8AC3E}">
        <p14:creationId xmlns:p14="http://schemas.microsoft.com/office/powerpoint/2010/main" val="36785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0F80-E687-B12E-77D1-CED66F7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CF2709-9BA8-F964-4D16-311FB8FB8C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nut 2">
            <a:extLst>
              <a:ext uri="{FF2B5EF4-FFF2-40B4-BE49-F238E27FC236}">
                <a16:creationId xmlns:a16="http://schemas.microsoft.com/office/drawing/2014/main" id="{ACFC79D5-4294-8EAD-C2E5-BFA608A6E0AD}"/>
              </a:ext>
            </a:extLst>
          </p:cNvPr>
          <p:cNvSpPr/>
          <p:nvPr/>
        </p:nvSpPr>
        <p:spPr>
          <a:xfrm>
            <a:off x="7339012" y="1316038"/>
            <a:ext cx="3290888" cy="3532188"/>
          </a:xfrm>
          <a:prstGeom prst="donut">
            <a:avLst>
              <a:gd name="adj" fmla="val 55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B20F3-E71E-4B18-E79B-63F17EC4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Why do students cheat?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21E6-C677-B20A-4FD4-A4E37A06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/>
              <a:t>Because they don’t see the value of the task</a:t>
            </a:r>
          </a:p>
          <a:p>
            <a:r>
              <a:rPr lang="en-US" sz="2200"/>
              <a:t>The task does not offer them:</a:t>
            </a:r>
          </a:p>
          <a:p>
            <a:pPr lvl="1"/>
            <a:r>
              <a:rPr lang="en-US" sz="2200"/>
              <a:t>A clear purpose that clearly connects to their long-term goals</a:t>
            </a:r>
          </a:p>
          <a:p>
            <a:pPr lvl="1"/>
            <a:r>
              <a:rPr lang="en-US" sz="2200"/>
              <a:t>An intrinsic reward</a:t>
            </a:r>
          </a:p>
          <a:p>
            <a:pPr lvl="1"/>
            <a:r>
              <a:rPr lang="en-US" sz="2200"/>
              <a:t>A sense of self-efficacy</a:t>
            </a:r>
          </a:p>
        </p:txBody>
      </p:sp>
    </p:spTree>
    <p:extLst>
      <p:ext uri="{BB962C8B-B14F-4D97-AF65-F5344CB8AC3E}">
        <p14:creationId xmlns:p14="http://schemas.microsoft.com/office/powerpoint/2010/main" val="450490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ur squares and one circle">
            <a:extLst>
              <a:ext uri="{FF2B5EF4-FFF2-40B4-BE49-F238E27FC236}">
                <a16:creationId xmlns:a16="http://schemas.microsoft.com/office/drawing/2014/main" id="{A493B3EF-C1AB-3363-1FAB-93F548D0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A622-F2BF-58EF-8C81-92F9059B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6"/>
            <a:ext cx="5452529" cy="4553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your concern is the polished performance</a:t>
            </a:r>
            <a:endParaRPr lang="en-US" sz="52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9C4DB-A8C9-361F-208E-7CF8DA69776A}"/>
              </a:ext>
            </a:extLst>
          </p:cNvPr>
          <p:cNvSpPr txBox="1"/>
          <p:nvPr/>
        </p:nvSpPr>
        <p:spPr>
          <a:xfrm>
            <a:off x="4992624" y="5054406"/>
            <a:ext cx="6195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. . . and you don’t want to grade an AI-generated paper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261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74664-49FF-EBE8-4F3F-D8ABE3CD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 dirty="0">
                <a:latin typeface="Aharoni" panose="02010803020104030203" pitchFamily="2" charset="-79"/>
                <a:cs typeface="Aharoni" panose="02010803020104030203" pitchFamily="2" charset="-79"/>
              </a:rPr>
              <a:t>Performance 1. Let the AI generate the first draft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8009-AF74-47C2-5721-A4486014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“If they are patient and canny, they may succeed in getting a creditable first draft out of the machine. </a:t>
            </a:r>
          </a:p>
          <a:p>
            <a:r>
              <a:rPr lang="en-US" sz="2400" dirty="0"/>
              <a:t>By that point, the work they’ve done will already be significant. </a:t>
            </a:r>
          </a:p>
          <a:p>
            <a:r>
              <a:rPr lang="en-US" sz="2400" dirty="0"/>
              <a:t>But then, like any student with a first, creditable draft</a:t>
            </a:r>
          </a:p>
          <a:p>
            <a:r>
              <a:rPr lang="en-US" sz="2400" dirty="0"/>
              <a:t> they will begin </a:t>
            </a:r>
            <a:r>
              <a:rPr lang="en-US" sz="2400" b="1" dirty="0"/>
              <a:t>the real work: revision</a:t>
            </a:r>
            <a:r>
              <a:rPr lang="en-US" sz="2400" dirty="0"/>
              <a:t>, turning what </a:t>
            </a:r>
            <a:r>
              <a:rPr lang="en-US" sz="2400" dirty="0" err="1"/>
              <a:t>ChatGPT</a:t>
            </a:r>
            <a:r>
              <a:rPr lang="en-US" sz="2400" dirty="0"/>
              <a:t> wrote into </a:t>
            </a:r>
            <a:r>
              <a:rPr lang="en-US" sz="2400" b="1" dirty="0"/>
              <a:t>what the writer actually </a:t>
            </a:r>
            <a:r>
              <a:rPr lang="en-US" sz="2400" b="1" i="1" dirty="0"/>
              <a:t>means”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F2D2A-E19C-3E1B-3736-F56A7D2CDE49}"/>
              </a:ext>
            </a:extLst>
          </p:cNvPr>
          <p:cNvSpPr txBox="1"/>
          <p:nvPr/>
        </p:nvSpPr>
        <p:spPr>
          <a:xfrm>
            <a:off x="5322647" y="6346876"/>
            <a:ext cx="31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Also from the Great Essay on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908A4-ADA2-C7B5-AF11-41645E8D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>
                <a:latin typeface="Aharoni" panose="02010803020104030203" pitchFamily="2" charset="-79"/>
                <a:cs typeface="Aharoni" panose="02010803020104030203" pitchFamily="2" charset="-79"/>
              </a:rPr>
              <a:t>Advantages of an AI generated rough draft: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07B0-25C4-9420-4570-EDED40B53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Powerful tool for those with writer’s block</a:t>
            </a:r>
          </a:p>
          <a:p>
            <a:r>
              <a:rPr lang="en-US" sz="2400" dirty="0"/>
              <a:t>Avoids last-minute writing </a:t>
            </a:r>
          </a:p>
          <a:p>
            <a:r>
              <a:rPr lang="en-US" sz="2400" dirty="0"/>
              <a:t>You can require they write a revision narrative: </a:t>
            </a:r>
          </a:p>
          <a:p>
            <a:pPr lvl="1"/>
            <a:r>
              <a:rPr lang="en-US" dirty="0"/>
              <a:t>What I assessed as ineffective in the text</a:t>
            </a:r>
          </a:p>
          <a:p>
            <a:pPr lvl="1"/>
            <a:r>
              <a:rPr lang="en-US" dirty="0"/>
              <a:t>What I changed, why I changed it</a:t>
            </a:r>
          </a:p>
          <a:p>
            <a:pPr lvl="1"/>
            <a:r>
              <a:rPr lang="en-US" dirty="0"/>
              <a:t>Why it is now better?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9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47729-8E40-1586-18CE-FBF2E301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Performance 2:</a:t>
            </a:r>
            <a:b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Require less essays but more drafts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74F84-A76F-AC15-43CD-CE4FCE2B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Multiple drafts reveal more about a writer’s writing process</a:t>
            </a:r>
          </a:p>
          <a:p>
            <a:r>
              <a:rPr lang="en-US" sz="2400" dirty="0"/>
              <a:t>Difficult for AI to replicate, especially if you require writer to make their own margin comments  </a:t>
            </a:r>
          </a:p>
          <a:p>
            <a:r>
              <a:rPr lang="en-US" sz="2400" dirty="0"/>
              <a:t>A revision narrative can position students to be deliberate in their revision choices</a:t>
            </a:r>
          </a:p>
          <a:p>
            <a:r>
              <a:rPr lang="en-US" sz="2400" dirty="0"/>
              <a:t>Multiple drafts develops their ability to write a fully developed essay</a:t>
            </a:r>
          </a:p>
        </p:txBody>
      </p:sp>
    </p:spTree>
    <p:extLst>
      <p:ext uri="{BB962C8B-B14F-4D97-AF65-F5344CB8AC3E}">
        <p14:creationId xmlns:p14="http://schemas.microsoft.com/office/powerpoint/2010/main" val="12048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2A400-AD2C-3433-D49F-A5649C3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Performance 3: Use an Argument for a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267A-6C73-B240-FB38-DC40C703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Student writes an essay in which they assert that they deserve a grade for their essay</a:t>
            </a:r>
          </a:p>
          <a:p>
            <a:r>
              <a:rPr lang="en-US" sz="2400" dirty="0"/>
              <a:t>Use a portfolio of their drafts as evidence</a:t>
            </a:r>
          </a:p>
          <a:p>
            <a:r>
              <a:rPr lang="en-US" sz="2400" dirty="0"/>
              <a:t>Name, define, and explain importance of the rubric criteria</a:t>
            </a:r>
          </a:p>
          <a:p>
            <a:r>
              <a:rPr lang="en-US" sz="2400" dirty="0"/>
              <a:t>Cite (by page number and with quotes if necessary) their own work as evidence that they have met the criteria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65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AC872-52F4-44C1-4B5E-AE178A7A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>
                <a:latin typeface="Aharoni" panose="02010803020104030203" pitchFamily="2" charset="-79"/>
                <a:cs typeface="Aharoni" panose="02010803020104030203" pitchFamily="2" charset="-79"/>
              </a:rPr>
              <a:t>Performance 4: Flip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A59C-4E0B-CAD3-C225-E7249975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More in-class writing with immediate deadlines</a:t>
            </a:r>
          </a:p>
          <a:p>
            <a:r>
              <a:rPr lang="en-US" sz="2400" dirty="0"/>
              <a:t>Less at-home writing in isolation</a:t>
            </a:r>
          </a:p>
          <a:p>
            <a:r>
              <a:rPr lang="en-US" sz="2400" dirty="0"/>
              <a:t>Require revisions be executed and submitted in class</a:t>
            </a:r>
          </a:p>
          <a:p>
            <a:r>
              <a:rPr lang="en-US" sz="2400" dirty="0"/>
              <a:t>Bonus: this allows instructor to teach process, especially if in-class writing is a slow development of an essay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3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F987A900-7FA6-A0F8-25F3-66FA588D0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675" y="1227958"/>
            <a:ext cx="6589537" cy="439851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94EBB-BE41-1B05-741F-ACA07592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3D43-E0F1-60AF-52B6-92CCD62A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496" y="4301656"/>
            <a:ext cx="2705619" cy="762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might lead to better student writing!</a:t>
            </a:r>
          </a:p>
        </p:txBody>
      </p:sp>
    </p:spTree>
    <p:extLst>
      <p:ext uri="{BB962C8B-B14F-4D97-AF65-F5344CB8AC3E}">
        <p14:creationId xmlns:p14="http://schemas.microsoft.com/office/powerpoint/2010/main" val="428166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AF37-12D6-2332-AC60-387405A9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haroni" panose="02010803020104030203" pitchFamily="2" charset="-79"/>
                <a:cs typeface="Aharoni" panose="02010803020104030203" pitchFamily="2" charset="-79"/>
              </a:rPr>
              <a:t>Resources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CA99-E135-9C63-AB39-78920B32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https://www.chronicle.com/newsletter/teaching/2023-01-05?utm_source=Iterable&amp;utm_medium=email&amp;utm_campaign=campaign_5873610_nl_Academe-Today_date_20230106&amp;cid=at&amp;source=&amp;sourceid=&amp;cid2=gen_login_refresh </a:t>
            </a:r>
          </a:p>
          <a:p>
            <a:r>
              <a:rPr lang="en-U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https://docs.google.com/document/d/1V1drRG1XlWTBrEwgGqd-cCySUB12JrcoamB5i16-Ezw/edit#heading=h.y7vlxxluoxbv</a:t>
            </a:r>
          </a:p>
          <a:p>
            <a:r>
              <a:rPr lang="en-US" sz="1500" dirty="0"/>
              <a:t>https://</a:t>
            </a:r>
            <a:r>
              <a:rPr lang="en-US" sz="1500" dirty="0" err="1"/>
              <a:t>www.insidehighered.com</a:t>
            </a:r>
            <a:r>
              <a:rPr lang="en-US" sz="1500" dirty="0"/>
              <a:t>/news/2022/10/26/machines-can-craft-essays-how-should-writing-be-taught-now</a:t>
            </a:r>
            <a:endParaRPr lang="en-US" sz="15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https://www.insidehighered.com/blogs/just-visiting/guest-post-ai-will-augment-not-replace</a:t>
            </a:r>
            <a:endParaRPr lang="en-US" sz="1500" dirty="0"/>
          </a:p>
          <a:p>
            <a:r>
              <a:rPr lang="en-US" sz="1500" dirty="0">
                <a:hlinkClick r:id="rId4"/>
              </a:rPr>
              <a:t>https://www.chronicle.com/newsletter/teaching/2023-01-05?utm_source=Iterable&amp;utm_medium=email&amp;utm_campaign=campaign_5873610_nl_Academe-Today_date_20230106&amp;cid=at&amp;source=&amp;sourceid=&amp;cid2=gen_login_refresh</a:t>
            </a:r>
            <a:endParaRPr lang="en-US" sz="1500" dirty="0"/>
          </a:p>
          <a:p>
            <a:r>
              <a:rPr lang="en-US" sz="1500" dirty="0">
                <a:hlinkClick r:id="rId5"/>
              </a:rPr>
              <a:t>https://wac.colostate.edu/repository/collections/ai-text-generators-and-teaching-writing-starting-points-for-inquiry/</a:t>
            </a:r>
            <a:endParaRPr lang="en-US" sz="1500" dirty="0"/>
          </a:p>
          <a:p>
            <a:r>
              <a:rPr lang="en-US" sz="1500" dirty="0">
                <a:hlinkClick r:id="rId6"/>
              </a:rPr>
              <a:t>https://docs.google.com/document/d/1seSGK1WlTcVmwFQE2zHG56xOpiIrhttBVN_38Sy5E5g/edit?usp=sharing</a:t>
            </a:r>
            <a:endParaRPr lang="en-US" sz="1500" dirty="0"/>
          </a:p>
          <a:p>
            <a:r>
              <a:rPr lang="en-US" sz="1500" dirty="0">
                <a:hlinkClick r:id="rId7"/>
              </a:rPr>
              <a:t>https://www.chronicle.com/article/why-im-not-scared-of-chatgpt?utm_source=Iterable&amp;utm_medium=email&amp;utm_campaign=campaign_5971351_nl_Academe-Today_date_20230120&amp;cid=at&amp;source=&amp;sourceid=&amp;cid2=gen_login_refresh</a:t>
            </a:r>
            <a:endParaRPr lang="en-US" sz="1500" dirty="0"/>
          </a:p>
          <a:p>
            <a:r>
              <a:rPr lang="en-US" sz="1500" dirty="0">
                <a:hlinkClick r:id="rId8"/>
              </a:rPr>
              <a:t>https://www.insidehighered.com/news/2023/01/12/academic-experts-offer-advice-chatgpt#.Y9AkaCG_Ggk.link</a:t>
            </a: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2958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Poll Everywhere Presenter">
                <a:extLst>
                  <a:ext uri="{FF2B5EF4-FFF2-40B4-BE49-F238E27FC236}">
                    <a16:creationId xmlns:a16="http://schemas.microsoft.com/office/drawing/2014/main" id="{911FB441-3027-B884-EFF6-F38C67BD04D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Poll Everywhere Presenter">
                <a:extLst>
                  <a:ext uri="{FF2B5EF4-FFF2-40B4-BE49-F238E27FC236}">
                    <a16:creationId xmlns:a16="http://schemas.microsoft.com/office/drawing/2014/main" id="{911FB441-3027-B884-EFF6-F38C67BD04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36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2E7C-C8AA-76EA-5D47-145BF66B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writing?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FADEE2-D206-80DB-705E-C970ABA47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7576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nut 3">
            <a:extLst>
              <a:ext uri="{FF2B5EF4-FFF2-40B4-BE49-F238E27FC236}">
                <a16:creationId xmlns:a16="http://schemas.microsoft.com/office/drawing/2014/main" id="{D4205190-685D-16C9-7E9E-7BFD9A9C0201}"/>
              </a:ext>
            </a:extLst>
          </p:cNvPr>
          <p:cNvSpPr/>
          <p:nvPr/>
        </p:nvSpPr>
        <p:spPr>
          <a:xfrm>
            <a:off x="322729" y="3801035"/>
            <a:ext cx="6920753" cy="2375928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2E7C-C8AA-76EA-5D47-145BF66B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writing?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FADEE2-D206-80DB-705E-C970ABA47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55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nut 3">
            <a:extLst>
              <a:ext uri="{FF2B5EF4-FFF2-40B4-BE49-F238E27FC236}">
                <a16:creationId xmlns:a16="http://schemas.microsoft.com/office/drawing/2014/main" id="{D4205190-685D-16C9-7E9E-7BFD9A9C0201}"/>
              </a:ext>
            </a:extLst>
          </p:cNvPr>
          <p:cNvSpPr/>
          <p:nvPr/>
        </p:nvSpPr>
        <p:spPr>
          <a:xfrm>
            <a:off x="5092437" y="3935972"/>
            <a:ext cx="6920753" cy="2375928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4015E0-6B1B-347B-835E-1D75DF2016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2072038"/>
              </p:ext>
            </p:extLst>
          </p:nvPr>
        </p:nvGraphicFramePr>
        <p:xfrm>
          <a:off x="-1" y="0"/>
          <a:ext cx="1207318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B501F-96E8-DD7C-DA14-F6D562A45FC4}"/>
              </a:ext>
            </a:extLst>
          </p:cNvPr>
          <p:cNvSpPr/>
          <p:nvPr/>
        </p:nvSpPr>
        <p:spPr>
          <a:xfrm>
            <a:off x="4749113" y="2733520"/>
            <a:ext cx="2693773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FEF866D-AE3E-37A2-A8AC-734D68D4A5CB}"/>
              </a:ext>
            </a:extLst>
          </p:cNvPr>
          <p:cNvSpPr/>
          <p:nvPr/>
        </p:nvSpPr>
        <p:spPr>
          <a:xfrm>
            <a:off x="9476445" y="5033317"/>
            <a:ext cx="2693773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924E95-DB3C-405C-8FE4-0C31A542184E}"/>
              </a:ext>
            </a:extLst>
          </p:cNvPr>
          <p:cNvSpPr/>
          <p:nvPr/>
        </p:nvSpPr>
        <p:spPr>
          <a:xfrm>
            <a:off x="6367847" y="5033317"/>
            <a:ext cx="2693773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6A13FA-263E-FD42-E91D-71CE93379213}"/>
              </a:ext>
            </a:extLst>
          </p:cNvPr>
          <p:cNvSpPr/>
          <p:nvPr/>
        </p:nvSpPr>
        <p:spPr>
          <a:xfrm>
            <a:off x="3281031" y="5066270"/>
            <a:ext cx="2693773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E09C92-ADAF-E393-70FC-0508B42DF9D7}"/>
              </a:ext>
            </a:extLst>
          </p:cNvPr>
          <p:cNvSpPr/>
          <p:nvPr/>
        </p:nvSpPr>
        <p:spPr>
          <a:xfrm>
            <a:off x="194215" y="5033318"/>
            <a:ext cx="2693773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E1A8D4-F60A-834C-8506-172B054AAB5A}"/>
              </a:ext>
            </a:extLst>
          </p:cNvPr>
          <p:cNvSpPr/>
          <p:nvPr/>
        </p:nvSpPr>
        <p:spPr>
          <a:xfrm>
            <a:off x="777240" y="838715"/>
            <a:ext cx="2895600" cy="33229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“Performance?”</a:t>
            </a:r>
          </a:p>
          <a:p>
            <a:pPr algn="ctr"/>
            <a:r>
              <a:rPr lang="en-US" sz="2800" dirty="0"/>
              <a:t>Shaped and polished according to external standards</a:t>
            </a:r>
          </a:p>
        </p:txBody>
      </p:sp>
    </p:spTree>
    <p:extLst>
      <p:ext uri="{BB962C8B-B14F-4D97-AF65-F5344CB8AC3E}">
        <p14:creationId xmlns:p14="http://schemas.microsoft.com/office/powerpoint/2010/main" val="29088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4015E0-6B1B-347B-835E-1D75DF2016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2324306"/>
              </p:ext>
            </p:extLst>
          </p:nvPr>
        </p:nvGraphicFramePr>
        <p:xfrm>
          <a:off x="-1" y="0"/>
          <a:ext cx="1207318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nut 4">
            <a:extLst>
              <a:ext uri="{FF2B5EF4-FFF2-40B4-BE49-F238E27FC236}">
                <a16:creationId xmlns:a16="http://schemas.microsoft.com/office/drawing/2014/main" id="{A249BF11-67BC-7A36-C66D-03DD6822F25A}"/>
              </a:ext>
            </a:extLst>
          </p:cNvPr>
          <p:cNvSpPr/>
          <p:nvPr/>
        </p:nvSpPr>
        <p:spPr>
          <a:xfrm>
            <a:off x="-595780" y="4714505"/>
            <a:ext cx="13264738" cy="214349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22699D11-75C1-6A07-B107-61C4B2C15FA5}"/>
              </a:ext>
            </a:extLst>
          </p:cNvPr>
          <p:cNvSpPr/>
          <p:nvPr/>
        </p:nvSpPr>
        <p:spPr>
          <a:xfrm>
            <a:off x="8039595" y="533399"/>
            <a:ext cx="3693226" cy="4537365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Are you teaching students the mode of discourse for their intended field?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No? Then you might be wanting to evaluate their thinking, </a:t>
            </a:r>
          </a:p>
          <a:p>
            <a:pPr algn="ctr"/>
            <a:r>
              <a:rPr lang="en-US" sz="2000" b="1" dirty="0"/>
              <a:t>not their polished performance</a:t>
            </a:r>
          </a:p>
        </p:txBody>
      </p:sp>
    </p:spTree>
    <p:extLst>
      <p:ext uri="{BB962C8B-B14F-4D97-AF65-F5344CB8AC3E}">
        <p14:creationId xmlns:p14="http://schemas.microsoft.com/office/powerpoint/2010/main" val="39444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4015E0-6B1B-347B-835E-1D75DF2016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6177040"/>
              </p:ext>
            </p:extLst>
          </p:nvPr>
        </p:nvGraphicFramePr>
        <p:xfrm>
          <a:off x="-1" y="0"/>
          <a:ext cx="1207318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85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webextension1.xml><?xml version="1.0" encoding="utf-8"?>
<we:webextension xmlns:we="http://schemas.microsoft.com/office/webextensions/webextension/2010/11" id="{7B81F70B-872A-3643-AA9F-B9D8C7FAB0AE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289,&quot;confidenceLevel&quot;:2}"/>
    <we:property name="url" value="&quot;free_text_poll/EBFWOXWWMEPJmUDau82tk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13018</TotalTime>
  <Words>1908</Words>
  <Application>Microsoft Macintosh PowerPoint</Application>
  <PresentationFormat>Widescreen</PresentationFormat>
  <Paragraphs>243</Paragraphs>
  <Slides>37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Office Theme 2013 - 2022</vt:lpstr>
      <vt:lpstr>Strategies for Writing Instruction in an AI world</vt:lpstr>
      <vt:lpstr>The plan</vt:lpstr>
      <vt:lpstr>Why do students cheat?</vt:lpstr>
      <vt:lpstr>PowerPoint Presentation</vt:lpstr>
      <vt:lpstr>What is writing?</vt:lpstr>
      <vt:lpstr>What is writing?</vt:lpstr>
      <vt:lpstr>PowerPoint Presentation</vt:lpstr>
      <vt:lpstr>PowerPoint Presentation</vt:lpstr>
      <vt:lpstr>PowerPoint Presentation</vt:lpstr>
      <vt:lpstr>Writing as thinking on paper</vt:lpstr>
      <vt:lpstr>Where is the “thinking?”  </vt:lpstr>
      <vt:lpstr>If their thinking is what matters</vt:lpstr>
      <vt:lpstr>The plan</vt:lpstr>
      <vt:lpstr>Thinking 1: Powerwriting</vt:lpstr>
      <vt:lpstr>Powerwriting:</vt:lpstr>
      <vt:lpstr>Students become their own Socratic Questioners</vt:lpstr>
      <vt:lpstr>Thinking 2: Use AI to generate flawed text</vt:lpstr>
      <vt:lpstr>PowerPoint Presentation</vt:lpstr>
      <vt:lpstr>Thinking 3:  Critique apparently “good” AI text</vt:lpstr>
      <vt:lpstr>Thinking 3:  Us the AI as Socratic Questioner</vt:lpstr>
      <vt:lpstr>Thinking 4: Analyze the AI as Reviser</vt:lpstr>
      <vt:lpstr>Thinking 5:  Turing Test the AI</vt:lpstr>
      <vt:lpstr>Thinking 6: Fact check the AI</vt:lpstr>
      <vt:lpstr>7. Predict the predictive text</vt:lpstr>
      <vt:lpstr>Great Essay on AI</vt:lpstr>
      <vt:lpstr>Thinking 8: Translate generic text</vt:lpstr>
      <vt:lpstr>Thinking 9:  Have AI Generate a Bibliography</vt:lpstr>
      <vt:lpstr>Give me three properly cited research articles with doi included on the topic of "cognitive psychology of written composition.</vt:lpstr>
      <vt:lpstr>The plan</vt:lpstr>
      <vt:lpstr>If your concern is the polished performance</vt:lpstr>
      <vt:lpstr>Performance 1. Let the AI generate the first draft</vt:lpstr>
      <vt:lpstr>Advantages of an AI generated rough draft:</vt:lpstr>
      <vt:lpstr>Performance 2: Require less essays but more drafts</vt:lpstr>
      <vt:lpstr>Performance 3: Use an Argument for a Grade</vt:lpstr>
      <vt:lpstr>Performance 4: Flip the classroom</vt:lpstr>
      <vt:lpstr>The big takeaway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Writing Instruction in an AI world</dc:title>
  <dc:creator>Goldberry Long</dc:creator>
  <cp:lastModifiedBy>Goldberry Long</cp:lastModifiedBy>
  <cp:revision>18</cp:revision>
  <dcterms:created xsi:type="dcterms:W3CDTF">2023-01-06T00:17:49Z</dcterms:created>
  <dcterms:modified xsi:type="dcterms:W3CDTF">2023-01-24T23:45:03Z</dcterms:modified>
</cp:coreProperties>
</file>